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BC7BDE-6A86-4D48-A1D1-1CFAFD313F83}" type="doc">
      <dgm:prSet loTypeId="urn:microsoft.com/office/officeart/2005/8/layout/hierarchy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E939AB8-17C9-4EB2-9D7C-AC471EE6EA2A}">
      <dgm:prSet phldrT="[Text]"/>
      <dgm:spPr/>
      <dgm:t>
        <a:bodyPr/>
        <a:lstStyle/>
        <a:p>
          <a:r>
            <a: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 whole</a:t>
          </a:r>
          <a:endParaRPr lang="en-US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30609626-F4F0-4E1A-97FA-B799B66F977D}" type="parTrans" cxnId="{4E6C25A9-1B05-4FA0-9232-48DEF0AF952D}">
      <dgm:prSet/>
      <dgm:spPr/>
      <dgm:t>
        <a:bodyPr/>
        <a:lstStyle/>
        <a:p>
          <a:endParaRPr lang="en-US"/>
        </a:p>
      </dgm:t>
    </dgm:pt>
    <dgm:pt modelId="{154177A0-78D3-4611-A5FB-252874FEF3B3}" type="sibTrans" cxnId="{4E6C25A9-1B05-4FA0-9232-48DEF0AF952D}">
      <dgm:prSet/>
      <dgm:spPr/>
      <dgm:t>
        <a:bodyPr/>
        <a:lstStyle/>
        <a:p>
          <a:endParaRPr lang="en-US"/>
        </a:p>
      </dgm:t>
    </dgm:pt>
    <dgm:pt modelId="{2559845E-7035-42AC-A931-0B57B7DA3D81}">
      <dgm:prSet phldrT="[Text]"/>
      <dgm:spPr/>
      <dgm:t>
        <a:bodyPr/>
        <a:lstStyle/>
        <a:p>
          <a:r>
            <a: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2/3</a:t>
          </a:r>
          <a:endParaRPr lang="en-US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D5B42602-3AB1-47D7-B584-AF4A23AA0E72}" type="parTrans" cxnId="{E92606A5-8ABE-4A4F-99A8-7CB84783A925}">
      <dgm:prSet/>
      <dgm:spPr/>
      <dgm:t>
        <a:bodyPr/>
        <a:lstStyle/>
        <a:p>
          <a:endParaRPr lang="en-US"/>
        </a:p>
      </dgm:t>
    </dgm:pt>
    <dgm:pt modelId="{1E513D2F-FFA9-48F5-AE5A-96E78B489E32}" type="sibTrans" cxnId="{E92606A5-8ABE-4A4F-99A8-7CB84783A925}">
      <dgm:prSet/>
      <dgm:spPr/>
      <dgm:t>
        <a:bodyPr/>
        <a:lstStyle/>
        <a:p>
          <a:endParaRPr lang="en-US"/>
        </a:p>
      </dgm:t>
    </dgm:pt>
    <dgm:pt modelId="{778959C0-E2A6-4A27-A588-C379C6E85A12}">
      <dgm:prSet phldrT="[Text]"/>
      <dgm:spPr/>
      <dgm:t>
        <a:bodyPr/>
        <a:lstStyle/>
        <a:p>
          <a:r>
            <a: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699D090-4989-41BB-9167-C8D500841CCD}" type="parTrans" cxnId="{C73D7DEF-6E35-4378-8B74-DEA8A65F492D}">
      <dgm:prSet/>
      <dgm:spPr/>
      <dgm:t>
        <a:bodyPr/>
        <a:lstStyle/>
        <a:p>
          <a:endParaRPr lang="en-US"/>
        </a:p>
      </dgm:t>
    </dgm:pt>
    <dgm:pt modelId="{3E1FA9EA-5942-443A-9A44-AAA5B74CEBF2}" type="sibTrans" cxnId="{C73D7DEF-6E35-4378-8B74-DEA8A65F492D}">
      <dgm:prSet/>
      <dgm:spPr/>
      <dgm:t>
        <a:bodyPr/>
        <a:lstStyle/>
        <a:p>
          <a:endParaRPr lang="en-US"/>
        </a:p>
      </dgm:t>
    </dgm:pt>
    <dgm:pt modelId="{1BC13739-238E-4EDA-B376-8F1A92363478}">
      <dgm:prSet phldrT="[Text]"/>
      <dgm:spPr/>
      <dgm:t>
        <a:bodyPr/>
        <a:lstStyle/>
        <a:p>
          <a:r>
            <a: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73F1ECC-0408-474A-834B-0EAA58944368}" type="parTrans" cxnId="{3FDB4CA3-2847-41E3-9524-ED4A7121821F}">
      <dgm:prSet/>
      <dgm:spPr/>
      <dgm:t>
        <a:bodyPr/>
        <a:lstStyle/>
        <a:p>
          <a:endParaRPr lang="en-US"/>
        </a:p>
      </dgm:t>
    </dgm:pt>
    <dgm:pt modelId="{CF29BD07-B4AE-4CF5-90B0-D2B629D44279}" type="sibTrans" cxnId="{3FDB4CA3-2847-41E3-9524-ED4A7121821F}">
      <dgm:prSet/>
      <dgm:spPr/>
      <dgm:t>
        <a:bodyPr/>
        <a:lstStyle/>
        <a:p>
          <a:endParaRPr lang="en-US"/>
        </a:p>
      </dgm:t>
    </dgm:pt>
    <dgm:pt modelId="{70828861-2588-4512-AE29-42CB7C540DBF}">
      <dgm:prSet phldrT="[Text]"/>
      <dgm:spPr/>
      <dgm:t>
        <a:bodyPr/>
        <a:lstStyle/>
        <a:p>
          <a:r>
            <a: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8B23F78-B96B-4280-ABB4-4EDF3D2A9B3D}" type="parTrans" cxnId="{8583E56A-9535-4EE8-9241-B3C0123C9B7E}">
      <dgm:prSet/>
      <dgm:spPr/>
      <dgm:t>
        <a:bodyPr/>
        <a:lstStyle/>
        <a:p>
          <a:endParaRPr lang="en-US"/>
        </a:p>
      </dgm:t>
    </dgm:pt>
    <dgm:pt modelId="{D9C6DBFE-1B53-46F4-AD22-173B72D9A41E}" type="sibTrans" cxnId="{8583E56A-9535-4EE8-9241-B3C0123C9B7E}">
      <dgm:prSet/>
      <dgm:spPr/>
      <dgm:t>
        <a:bodyPr/>
        <a:lstStyle/>
        <a:p>
          <a:endParaRPr lang="en-US"/>
        </a:p>
      </dgm:t>
    </dgm:pt>
    <dgm:pt modelId="{59455908-BCB1-4124-97AF-106F94F417C5}">
      <dgm:prSet phldrT="[Text]"/>
      <dgm:spPr/>
      <dgm:t>
        <a:bodyPr/>
        <a:lstStyle/>
        <a:p>
          <a:r>
            <a: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BDED9C84-DF55-4FCD-88E2-99789E10DAB3}" type="parTrans" cxnId="{14C0AFC1-8197-4A09-BD84-05FF5124D655}">
      <dgm:prSet/>
      <dgm:spPr/>
      <dgm:t>
        <a:bodyPr/>
        <a:lstStyle/>
        <a:p>
          <a:endParaRPr lang="en-US"/>
        </a:p>
      </dgm:t>
    </dgm:pt>
    <dgm:pt modelId="{A5AB1185-653F-49EE-B99F-B599242B57D0}" type="sibTrans" cxnId="{14C0AFC1-8197-4A09-BD84-05FF5124D655}">
      <dgm:prSet/>
      <dgm:spPr/>
      <dgm:t>
        <a:bodyPr/>
        <a:lstStyle/>
        <a:p>
          <a:endParaRPr lang="en-US"/>
        </a:p>
      </dgm:t>
    </dgm:pt>
    <dgm:pt modelId="{52F66AC4-4194-4CE2-8C87-63DE7FD204AE}" type="pres">
      <dgm:prSet presAssocID="{F4BC7BDE-6A86-4D48-A1D1-1CFAFD313F8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4DE8FCC-7A35-4E05-B12C-8D881FFB12AE}" type="pres">
      <dgm:prSet presAssocID="{9E939AB8-17C9-4EB2-9D7C-AC471EE6EA2A}" presName="vertOne" presStyleCnt="0"/>
      <dgm:spPr/>
    </dgm:pt>
    <dgm:pt modelId="{2CA3129E-2310-45D1-AE7E-D99FA88C1D6B}" type="pres">
      <dgm:prSet presAssocID="{9E939AB8-17C9-4EB2-9D7C-AC471EE6EA2A}" presName="txOne" presStyleLbl="node0" presStyleIdx="0" presStyleCnt="1" custLinFactNeighborX="-1551" custLinFactNeighborY="-2010">
        <dgm:presLayoutVars>
          <dgm:chPref val="3"/>
        </dgm:presLayoutVars>
      </dgm:prSet>
      <dgm:spPr/>
    </dgm:pt>
    <dgm:pt modelId="{D0F38002-9F0F-4671-BFED-75D6A37ED3F4}" type="pres">
      <dgm:prSet presAssocID="{9E939AB8-17C9-4EB2-9D7C-AC471EE6EA2A}" presName="parTransOne" presStyleCnt="0"/>
      <dgm:spPr/>
    </dgm:pt>
    <dgm:pt modelId="{45CA7CA3-6367-4021-8284-B316009EE4DE}" type="pres">
      <dgm:prSet presAssocID="{9E939AB8-17C9-4EB2-9D7C-AC471EE6EA2A}" presName="horzOne" presStyleCnt="0"/>
      <dgm:spPr/>
    </dgm:pt>
    <dgm:pt modelId="{D14FC908-3625-40DC-BCBC-91D7A6C49360}" type="pres">
      <dgm:prSet presAssocID="{2559845E-7035-42AC-A931-0B57B7DA3D81}" presName="vertTwo" presStyleCnt="0"/>
      <dgm:spPr/>
    </dgm:pt>
    <dgm:pt modelId="{003B9CB4-A8E4-40C6-B05A-7678548B9442}" type="pres">
      <dgm:prSet presAssocID="{2559845E-7035-42AC-A931-0B57B7DA3D81}" presName="txTwo" presStyleLbl="node2" presStyleIdx="0" presStyleCnt="2">
        <dgm:presLayoutVars>
          <dgm:chPref val="3"/>
        </dgm:presLayoutVars>
      </dgm:prSet>
      <dgm:spPr/>
    </dgm:pt>
    <dgm:pt modelId="{8EC3A4D1-56F8-4B66-AB17-5B2183BEC22F}" type="pres">
      <dgm:prSet presAssocID="{2559845E-7035-42AC-A931-0B57B7DA3D81}" presName="parTransTwo" presStyleCnt="0"/>
      <dgm:spPr/>
    </dgm:pt>
    <dgm:pt modelId="{77DBDBE5-BECE-4DEB-B7E8-10A06D39FE34}" type="pres">
      <dgm:prSet presAssocID="{2559845E-7035-42AC-A931-0B57B7DA3D81}" presName="horzTwo" presStyleCnt="0"/>
      <dgm:spPr/>
    </dgm:pt>
    <dgm:pt modelId="{9A8A52BE-6CBD-4099-8B8B-27E586D10F74}" type="pres">
      <dgm:prSet presAssocID="{778959C0-E2A6-4A27-A588-C379C6E85A12}" presName="vertThree" presStyleCnt="0"/>
      <dgm:spPr/>
    </dgm:pt>
    <dgm:pt modelId="{47FD0373-90AB-400C-AEB7-62F3F8A82937}" type="pres">
      <dgm:prSet presAssocID="{778959C0-E2A6-4A27-A588-C379C6E85A12}" presName="txThree" presStyleLbl="node3" presStyleIdx="0" presStyleCnt="3">
        <dgm:presLayoutVars>
          <dgm:chPref val="3"/>
        </dgm:presLayoutVars>
      </dgm:prSet>
      <dgm:spPr/>
    </dgm:pt>
    <dgm:pt modelId="{0376B39F-7874-4209-927D-598CE7A0E6B1}" type="pres">
      <dgm:prSet presAssocID="{778959C0-E2A6-4A27-A588-C379C6E85A12}" presName="horzThree" presStyleCnt="0"/>
      <dgm:spPr/>
    </dgm:pt>
    <dgm:pt modelId="{4B6BFCA1-68CD-44C5-B1B6-DD0324C28F10}" type="pres">
      <dgm:prSet presAssocID="{3E1FA9EA-5942-443A-9A44-AAA5B74CEBF2}" presName="sibSpaceThree" presStyleCnt="0"/>
      <dgm:spPr/>
    </dgm:pt>
    <dgm:pt modelId="{A3009AC6-5D38-47C7-8031-3EAA633BEB2E}" type="pres">
      <dgm:prSet presAssocID="{1BC13739-238E-4EDA-B376-8F1A92363478}" presName="vertThree" presStyleCnt="0"/>
      <dgm:spPr/>
    </dgm:pt>
    <dgm:pt modelId="{F372E96B-1A52-4A15-A04B-4DA0094C4E0A}" type="pres">
      <dgm:prSet presAssocID="{1BC13739-238E-4EDA-B376-8F1A92363478}" presName="txThree" presStyleLbl="node3" presStyleIdx="1" presStyleCnt="3">
        <dgm:presLayoutVars>
          <dgm:chPref val="3"/>
        </dgm:presLayoutVars>
      </dgm:prSet>
      <dgm:spPr/>
    </dgm:pt>
    <dgm:pt modelId="{46569837-F6CC-435A-924A-81EEFBBDAECD}" type="pres">
      <dgm:prSet presAssocID="{1BC13739-238E-4EDA-B376-8F1A92363478}" presName="horzThree" presStyleCnt="0"/>
      <dgm:spPr/>
    </dgm:pt>
    <dgm:pt modelId="{CA55C659-E8B7-4E92-9154-D6D87CB4B4CF}" type="pres">
      <dgm:prSet presAssocID="{1E513D2F-FFA9-48F5-AE5A-96E78B489E32}" presName="sibSpaceTwo" presStyleCnt="0"/>
      <dgm:spPr/>
    </dgm:pt>
    <dgm:pt modelId="{E113D6DD-742A-4469-874B-ABD795B37C9D}" type="pres">
      <dgm:prSet presAssocID="{70828861-2588-4512-AE29-42CB7C540DBF}" presName="vertTwo" presStyleCnt="0"/>
      <dgm:spPr/>
    </dgm:pt>
    <dgm:pt modelId="{C54669E7-243B-4657-A054-E00315023F91}" type="pres">
      <dgm:prSet presAssocID="{70828861-2588-4512-AE29-42CB7C540DBF}" presName="txTwo" presStyleLbl="node2" presStyleIdx="1" presStyleCnt="2">
        <dgm:presLayoutVars>
          <dgm:chPref val="3"/>
        </dgm:presLayoutVars>
      </dgm:prSet>
      <dgm:spPr/>
    </dgm:pt>
    <dgm:pt modelId="{3A49AEAB-2271-454E-BC33-5F836C81F9E5}" type="pres">
      <dgm:prSet presAssocID="{70828861-2588-4512-AE29-42CB7C540DBF}" presName="parTransTwo" presStyleCnt="0"/>
      <dgm:spPr/>
    </dgm:pt>
    <dgm:pt modelId="{0FEBDA9D-CEB3-4239-924F-3B50649DD62E}" type="pres">
      <dgm:prSet presAssocID="{70828861-2588-4512-AE29-42CB7C540DBF}" presName="horzTwo" presStyleCnt="0"/>
      <dgm:spPr/>
    </dgm:pt>
    <dgm:pt modelId="{740E3386-928A-45D0-8F49-21A9CB70A77E}" type="pres">
      <dgm:prSet presAssocID="{59455908-BCB1-4124-97AF-106F94F417C5}" presName="vertThree" presStyleCnt="0"/>
      <dgm:spPr/>
    </dgm:pt>
    <dgm:pt modelId="{A798E565-F46E-44FF-895E-23AE7502662D}" type="pres">
      <dgm:prSet presAssocID="{59455908-BCB1-4124-97AF-106F94F417C5}" presName="txThree" presStyleLbl="node3" presStyleIdx="2" presStyleCnt="3">
        <dgm:presLayoutVars>
          <dgm:chPref val="3"/>
        </dgm:presLayoutVars>
      </dgm:prSet>
      <dgm:spPr/>
    </dgm:pt>
    <dgm:pt modelId="{65EA98E7-BC15-48A8-9522-49ED0CD7AFEE}" type="pres">
      <dgm:prSet presAssocID="{59455908-BCB1-4124-97AF-106F94F417C5}" presName="horzThree" presStyleCnt="0"/>
      <dgm:spPr/>
    </dgm:pt>
  </dgm:ptLst>
  <dgm:cxnLst>
    <dgm:cxn modelId="{4E6C25A9-1B05-4FA0-9232-48DEF0AF952D}" srcId="{F4BC7BDE-6A86-4D48-A1D1-1CFAFD313F83}" destId="{9E939AB8-17C9-4EB2-9D7C-AC471EE6EA2A}" srcOrd="0" destOrd="0" parTransId="{30609626-F4F0-4E1A-97FA-B799B66F977D}" sibTransId="{154177A0-78D3-4611-A5FB-252874FEF3B3}"/>
    <dgm:cxn modelId="{B6116550-83DA-4222-9857-016965EC1002}" type="presOf" srcId="{778959C0-E2A6-4A27-A588-C379C6E85A12}" destId="{47FD0373-90AB-400C-AEB7-62F3F8A82937}" srcOrd="0" destOrd="0" presId="urn:microsoft.com/office/officeart/2005/8/layout/hierarchy4"/>
    <dgm:cxn modelId="{95A423B4-0F0D-46D3-86E8-2D0EF2D59F07}" type="presOf" srcId="{59455908-BCB1-4124-97AF-106F94F417C5}" destId="{A798E565-F46E-44FF-895E-23AE7502662D}" srcOrd="0" destOrd="0" presId="urn:microsoft.com/office/officeart/2005/8/layout/hierarchy4"/>
    <dgm:cxn modelId="{E92606A5-8ABE-4A4F-99A8-7CB84783A925}" srcId="{9E939AB8-17C9-4EB2-9D7C-AC471EE6EA2A}" destId="{2559845E-7035-42AC-A931-0B57B7DA3D81}" srcOrd="0" destOrd="0" parTransId="{D5B42602-3AB1-47D7-B584-AF4A23AA0E72}" sibTransId="{1E513D2F-FFA9-48F5-AE5A-96E78B489E32}"/>
    <dgm:cxn modelId="{F7A26367-C80B-4552-B1C8-5415FDD682BE}" type="presOf" srcId="{70828861-2588-4512-AE29-42CB7C540DBF}" destId="{C54669E7-243B-4657-A054-E00315023F91}" srcOrd="0" destOrd="0" presId="urn:microsoft.com/office/officeart/2005/8/layout/hierarchy4"/>
    <dgm:cxn modelId="{3FDB4CA3-2847-41E3-9524-ED4A7121821F}" srcId="{2559845E-7035-42AC-A931-0B57B7DA3D81}" destId="{1BC13739-238E-4EDA-B376-8F1A92363478}" srcOrd="1" destOrd="0" parTransId="{073F1ECC-0408-474A-834B-0EAA58944368}" sibTransId="{CF29BD07-B4AE-4CF5-90B0-D2B629D44279}"/>
    <dgm:cxn modelId="{01A9F033-324B-45C4-BA9B-883175E42412}" type="presOf" srcId="{9E939AB8-17C9-4EB2-9D7C-AC471EE6EA2A}" destId="{2CA3129E-2310-45D1-AE7E-D99FA88C1D6B}" srcOrd="0" destOrd="0" presId="urn:microsoft.com/office/officeart/2005/8/layout/hierarchy4"/>
    <dgm:cxn modelId="{14C0AFC1-8197-4A09-BD84-05FF5124D655}" srcId="{70828861-2588-4512-AE29-42CB7C540DBF}" destId="{59455908-BCB1-4124-97AF-106F94F417C5}" srcOrd="0" destOrd="0" parTransId="{BDED9C84-DF55-4FCD-88E2-99789E10DAB3}" sibTransId="{A5AB1185-653F-49EE-B99F-B599242B57D0}"/>
    <dgm:cxn modelId="{C73D7DEF-6E35-4378-8B74-DEA8A65F492D}" srcId="{2559845E-7035-42AC-A931-0B57B7DA3D81}" destId="{778959C0-E2A6-4A27-A588-C379C6E85A12}" srcOrd="0" destOrd="0" parTransId="{0699D090-4989-41BB-9167-C8D500841CCD}" sibTransId="{3E1FA9EA-5942-443A-9A44-AAA5B74CEBF2}"/>
    <dgm:cxn modelId="{3C13E36E-ED60-438F-8146-DE0DF33DD1DB}" type="presOf" srcId="{1BC13739-238E-4EDA-B376-8F1A92363478}" destId="{F372E96B-1A52-4A15-A04B-4DA0094C4E0A}" srcOrd="0" destOrd="0" presId="urn:microsoft.com/office/officeart/2005/8/layout/hierarchy4"/>
    <dgm:cxn modelId="{8583E56A-9535-4EE8-9241-B3C0123C9B7E}" srcId="{9E939AB8-17C9-4EB2-9D7C-AC471EE6EA2A}" destId="{70828861-2588-4512-AE29-42CB7C540DBF}" srcOrd="1" destOrd="0" parTransId="{08B23F78-B96B-4280-ABB4-4EDF3D2A9B3D}" sibTransId="{D9C6DBFE-1B53-46F4-AD22-173B72D9A41E}"/>
    <dgm:cxn modelId="{F687F4A7-63EE-46A9-93B2-9011C97F9BD9}" type="presOf" srcId="{F4BC7BDE-6A86-4D48-A1D1-1CFAFD313F83}" destId="{52F66AC4-4194-4CE2-8C87-63DE7FD204AE}" srcOrd="0" destOrd="0" presId="urn:microsoft.com/office/officeart/2005/8/layout/hierarchy4"/>
    <dgm:cxn modelId="{F32135C0-08A3-4FEF-8E36-0868836312CB}" type="presOf" srcId="{2559845E-7035-42AC-A931-0B57B7DA3D81}" destId="{003B9CB4-A8E4-40C6-B05A-7678548B9442}" srcOrd="0" destOrd="0" presId="urn:microsoft.com/office/officeart/2005/8/layout/hierarchy4"/>
    <dgm:cxn modelId="{067E8069-1E3E-4999-B939-D45C4319FE78}" type="presParOf" srcId="{52F66AC4-4194-4CE2-8C87-63DE7FD204AE}" destId="{B4DE8FCC-7A35-4E05-B12C-8D881FFB12AE}" srcOrd="0" destOrd="0" presId="urn:microsoft.com/office/officeart/2005/8/layout/hierarchy4"/>
    <dgm:cxn modelId="{26F44F7B-52A1-46E9-BDFB-2DE2BD03D61D}" type="presParOf" srcId="{B4DE8FCC-7A35-4E05-B12C-8D881FFB12AE}" destId="{2CA3129E-2310-45D1-AE7E-D99FA88C1D6B}" srcOrd="0" destOrd="0" presId="urn:microsoft.com/office/officeart/2005/8/layout/hierarchy4"/>
    <dgm:cxn modelId="{C110F86F-C2A6-4876-839C-15073642E116}" type="presParOf" srcId="{B4DE8FCC-7A35-4E05-B12C-8D881FFB12AE}" destId="{D0F38002-9F0F-4671-BFED-75D6A37ED3F4}" srcOrd="1" destOrd="0" presId="urn:microsoft.com/office/officeart/2005/8/layout/hierarchy4"/>
    <dgm:cxn modelId="{D9BA1DFE-6668-48E8-8F04-6D4789B1C3C3}" type="presParOf" srcId="{B4DE8FCC-7A35-4E05-B12C-8D881FFB12AE}" destId="{45CA7CA3-6367-4021-8284-B316009EE4DE}" srcOrd="2" destOrd="0" presId="urn:microsoft.com/office/officeart/2005/8/layout/hierarchy4"/>
    <dgm:cxn modelId="{28D732F5-F649-44FC-98D5-32E9095F341C}" type="presParOf" srcId="{45CA7CA3-6367-4021-8284-B316009EE4DE}" destId="{D14FC908-3625-40DC-BCBC-91D7A6C49360}" srcOrd="0" destOrd="0" presId="urn:microsoft.com/office/officeart/2005/8/layout/hierarchy4"/>
    <dgm:cxn modelId="{B3DC8815-A017-46EF-8EDE-34AE1BF0E826}" type="presParOf" srcId="{D14FC908-3625-40DC-BCBC-91D7A6C49360}" destId="{003B9CB4-A8E4-40C6-B05A-7678548B9442}" srcOrd="0" destOrd="0" presId="urn:microsoft.com/office/officeart/2005/8/layout/hierarchy4"/>
    <dgm:cxn modelId="{48AB2332-B5B1-46EB-BAAC-466089D5BDF3}" type="presParOf" srcId="{D14FC908-3625-40DC-BCBC-91D7A6C49360}" destId="{8EC3A4D1-56F8-4B66-AB17-5B2183BEC22F}" srcOrd="1" destOrd="0" presId="urn:microsoft.com/office/officeart/2005/8/layout/hierarchy4"/>
    <dgm:cxn modelId="{F8CA57BF-046F-46E5-837B-35DCFA7020CA}" type="presParOf" srcId="{D14FC908-3625-40DC-BCBC-91D7A6C49360}" destId="{77DBDBE5-BECE-4DEB-B7E8-10A06D39FE34}" srcOrd="2" destOrd="0" presId="urn:microsoft.com/office/officeart/2005/8/layout/hierarchy4"/>
    <dgm:cxn modelId="{0A840445-3576-4CF1-8F20-336CBA1C24F2}" type="presParOf" srcId="{77DBDBE5-BECE-4DEB-B7E8-10A06D39FE34}" destId="{9A8A52BE-6CBD-4099-8B8B-27E586D10F74}" srcOrd="0" destOrd="0" presId="urn:microsoft.com/office/officeart/2005/8/layout/hierarchy4"/>
    <dgm:cxn modelId="{474AF15D-7C67-4B90-BBB4-291AE376F9D1}" type="presParOf" srcId="{9A8A52BE-6CBD-4099-8B8B-27E586D10F74}" destId="{47FD0373-90AB-400C-AEB7-62F3F8A82937}" srcOrd="0" destOrd="0" presId="urn:microsoft.com/office/officeart/2005/8/layout/hierarchy4"/>
    <dgm:cxn modelId="{42E0BCA5-C4A4-4171-9D48-2F1CF47B272D}" type="presParOf" srcId="{9A8A52BE-6CBD-4099-8B8B-27E586D10F74}" destId="{0376B39F-7874-4209-927D-598CE7A0E6B1}" srcOrd="1" destOrd="0" presId="urn:microsoft.com/office/officeart/2005/8/layout/hierarchy4"/>
    <dgm:cxn modelId="{FD1729AD-C053-470D-932F-600BDBA5A6BA}" type="presParOf" srcId="{77DBDBE5-BECE-4DEB-B7E8-10A06D39FE34}" destId="{4B6BFCA1-68CD-44C5-B1B6-DD0324C28F10}" srcOrd="1" destOrd="0" presId="urn:microsoft.com/office/officeart/2005/8/layout/hierarchy4"/>
    <dgm:cxn modelId="{FF348648-27ED-47FF-8FAA-415BDD596ACB}" type="presParOf" srcId="{77DBDBE5-BECE-4DEB-B7E8-10A06D39FE34}" destId="{A3009AC6-5D38-47C7-8031-3EAA633BEB2E}" srcOrd="2" destOrd="0" presId="urn:microsoft.com/office/officeart/2005/8/layout/hierarchy4"/>
    <dgm:cxn modelId="{2DD77736-5258-4E30-9101-C65565FBEF76}" type="presParOf" srcId="{A3009AC6-5D38-47C7-8031-3EAA633BEB2E}" destId="{F372E96B-1A52-4A15-A04B-4DA0094C4E0A}" srcOrd="0" destOrd="0" presId="urn:microsoft.com/office/officeart/2005/8/layout/hierarchy4"/>
    <dgm:cxn modelId="{666EDA20-A8D2-48DA-8F06-B4AD5F687815}" type="presParOf" srcId="{A3009AC6-5D38-47C7-8031-3EAA633BEB2E}" destId="{46569837-F6CC-435A-924A-81EEFBBDAECD}" srcOrd="1" destOrd="0" presId="urn:microsoft.com/office/officeart/2005/8/layout/hierarchy4"/>
    <dgm:cxn modelId="{9E814B46-F28F-4431-8D43-3DF0418AC214}" type="presParOf" srcId="{45CA7CA3-6367-4021-8284-B316009EE4DE}" destId="{CA55C659-E8B7-4E92-9154-D6D87CB4B4CF}" srcOrd="1" destOrd="0" presId="urn:microsoft.com/office/officeart/2005/8/layout/hierarchy4"/>
    <dgm:cxn modelId="{3895A9C4-2D52-4C51-A754-58FCC04D1B46}" type="presParOf" srcId="{45CA7CA3-6367-4021-8284-B316009EE4DE}" destId="{E113D6DD-742A-4469-874B-ABD795B37C9D}" srcOrd="2" destOrd="0" presId="urn:microsoft.com/office/officeart/2005/8/layout/hierarchy4"/>
    <dgm:cxn modelId="{5702E446-3DA5-4858-B606-2A0477C439AA}" type="presParOf" srcId="{E113D6DD-742A-4469-874B-ABD795B37C9D}" destId="{C54669E7-243B-4657-A054-E00315023F91}" srcOrd="0" destOrd="0" presId="urn:microsoft.com/office/officeart/2005/8/layout/hierarchy4"/>
    <dgm:cxn modelId="{B79A1A39-55AE-46F7-ABFF-FFE3E3C3E9E6}" type="presParOf" srcId="{E113D6DD-742A-4469-874B-ABD795B37C9D}" destId="{3A49AEAB-2271-454E-BC33-5F836C81F9E5}" srcOrd="1" destOrd="0" presId="urn:microsoft.com/office/officeart/2005/8/layout/hierarchy4"/>
    <dgm:cxn modelId="{3565708C-1432-40C2-B0AD-850E5E6215B5}" type="presParOf" srcId="{E113D6DD-742A-4469-874B-ABD795B37C9D}" destId="{0FEBDA9D-CEB3-4239-924F-3B50649DD62E}" srcOrd="2" destOrd="0" presId="urn:microsoft.com/office/officeart/2005/8/layout/hierarchy4"/>
    <dgm:cxn modelId="{ED4F92D8-8BDB-4C91-BEB5-FFC868E6BBE2}" type="presParOf" srcId="{0FEBDA9D-CEB3-4239-924F-3B50649DD62E}" destId="{740E3386-928A-45D0-8F49-21A9CB70A77E}" srcOrd="0" destOrd="0" presId="urn:microsoft.com/office/officeart/2005/8/layout/hierarchy4"/>
    <dgm:cxn modelId="{EFC2E864-2B73-4372-B167-DAC12A2A336C}" type="presParOf" srcId="{740E3386-928A-45D0-8F49-21A9CB70A77E}" destId="{A798E565-F46E-44FF-895E-23AE7502662D}" srcOrd="0" destOrd="0" presId="urn:microsoft.com/office/officeart/2005/8/layout/hierarchy4"/>
    <dgm:cxn modelId="{16548ABC-3DFD-44AB-943A-D4735CA551F5}" type="presParOf" srcId="{740E3386-928A-45D0-8F49-21A9CB70A77E}" destId="{65EA98E7-BC15-48A8-9522-49ED0CD7AFE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A3129E-2310-45D1-AE7E-D99FA88C1D6B}">
      <dsp:nvSpPr>
        <dsp:cNvPr id="0" name=""/>
        <dsp:cNvSpPr/>
      </dsp:nvSpPr>
      <dsp:spPr>
        <a:xfrm>
          <a:off x="0" y="0"/>
          <a:ext cx="4875680" cy="6542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 whole</a:t>
          </a:r>
          <a:endParaRPr lang="en-US" sz="28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0" y="0"/>
        <a:ext cx="4875680" cy="654248"/>
      </dsp:txXfrm>
    </dsp:sp>
    <dsp:sp modelId="{003B9CB4-A8E4-40C6-B05A-7678548B9442}">
      <dsp:nvSpPr>
        <dsp:cNvPr id="0" name=""/>
        <dsp:cNvSpPr/>
      </dsp:nvSpPr>
      <dsp:spPr>
        <a:xfrm>
          <a:off x="559" y="739675"/>
          <a:ext cx="3184945" cy="6542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2/3</a:t>
          </a:r>
          <a:endParaRPr lang="en-US" sz="28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559" y="739675"/>
        <a:ext cx="3184945" cy="654248"/>
      </dsp:txXfrm>
    </dsp:sp>
    <dsp:sp modelId="{47FD0373-90AB-400C-AEB7-62F3F8A82937}">
      <dsp:nvSpPr>
        <dsp:cNvPr id="0" name=""/>
        <dsp:cNvSpPr/>
      </dsp:nvSpPr>
      <dsp:spPr>
        <a:xfrm>
          <a:off x="559" y="1477668"/>
          <a:ext cx="1559718" cy="6542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sz="28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559" y="1477668"/>
        <a:ext cx="1559718" cy="654248"/>
      </dsp:txXfrm>
    </dsp:sp>
    <dsp:sp modelId="{F372E96B-1A52-4A15-A04B-4DA0094C4E0A}">
      <dsp:nvSpPr>
        <dsp:cNvPr id="0" name=""/>
        <dsp:cNvSpPr/>
      </dsp:nvSpPr>
      <dsp:spPr>
        <a:xfrm>
          <a:off x="1625786" y="1477668"/>
          <a:ext cx="1559718" cy="6542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sz="28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1625786" y="1477668"/>
        <a:ext cx="1559718" cy="654248"/>
      </dsp:txXfrm>
    </dsp:sp>
    <dsp:sp modelId="{C54669E7-243B-4657-A054-E00315023F91}">
      <dsp:nvSpPr>
        <dsp:cNvPr id="0" name=""/>
        <dsp:cNvSpPr/>
      </dsp:nvSpPr>
      <dsp:spPr>
        <a:xfrm>
          <a:off x="3316521" y="739675"/>
          <a:ext cx="1559718" cy="6542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sz="28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3316521" y="739675"/>
        <a:ext cx="1559718" cy="654248"/>
      </dsp:txXfrm>
    </dsp:sp>
    <dsp:sp modelId="{A798E565-F46E-44FF-895E-23AE7502662D}">
      <dsp:nvSpPr>
        <dsp:cNvPr id="0" name=""/>
        <dsp:cNvSpPr/>
      </dsp:nvSpPr>
      <dsp:spPr>
        <a:xfrm>
          <a:off x="3316521" y="1477668"/>
          <a:ext cx="1559718" cy="6542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1/3</a:t>
          </a:r>
          <a:endParaRPr lang="en-US" sz="28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3316521" y="1477668"/>
        <a:ext cx="1559718" cy="654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7FB4429-E7CA-4EF9-9195-4236618782D9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4E2E22B-C252-4E1B-AE9C-63BB6B4636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googl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029200"/>
            <a:ext cx="4876800" cy="1066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endParaRPr lang="en-US" sz="2000" dirty="0"/>
          </a:p>
          <a:p>
            <a:r>
              <a:rPr lang="en-US" sz="3600" dirty="0" smtClean="0">
                <a:solidFill>
                  <a:schemeClr val="bg1"/>
                </a:solidFill>
              </a:rPr>
              <a:t>Class 5-501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July 15, 2010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914400"/>
            <a:ext cx="96130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Find the fraction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of a whole number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590800" y="2590800"/>
          <a:ext cx="48768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4562"/>
          </a:xfrm>
        </p:spPr>
        <p:txBody>
          <a:bodyPr/>
          <a:lstStyle/>
          <a:p>
            <a:r>
              <a:rPr lang="en-US" dirty="0" smtClean="0"/>
              <a:t>Divide by the denominator.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Then, multiply your answer by the numerator.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5/8 of 16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Answer: 10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4/7 of 21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Answer: 12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3/5 of 10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Answer: 6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try some practice problems.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Math practice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229600" y="6096000"/>
            <a:ext cx="661416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72129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Pam scored </a:t>
            </a:r>
            <a:r>
              <a:rPr lang="en-US" b="1" dirty="0" smtClean="0">
                <a:solidFill>
                  <a:schemeClr val="accent2"/>
                </a:solidFill>
              </a:rPr>
              <a:t>2/3</a:t>
            </a:r>
            <a:r>
              <a:rPr lang="en-US" dirty="0" smtClean="0"/>
              <a:t> of her team’s </a:t>
            </a:r>
            <a:r>
              <a:rPr lang="en-US" b="1" dirty="0" smtClean="0">
                <a:solidFill>
                  <a:schemeClr val="accent2"/>
                </a:solidFill>
              </a:rPr>
              <a:t>24</a:t>
            </a:r>
            <a:r>
              <a:rPr lang="en-US" dirty="0" smtClean="0"/>
              <a:t> points.  How many points did she score?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Finding a fraction of a whole number involves using the math operations of </a:t>
            </a:r>
            <a:r>
              <a:rPr lang="en-US" sz="2400" b="0" dirty="0" smtClean="0">
                <a:solidFill>
                  <a:schemeClr val="accent2"/>
                </a:solidFill>
              </a:rPr>
              <a:t>division</a:t>
            </a:r>
            <a:r>
              <a:rPr lang="en-US" sz="2400" dirty="0" smtClean="0"/>
              <a:t> and </a:t>
            </a:r>
            <a:r>
              <a:rPr lang="en-US" sz="2400" b="0" dirty="0" smtClean="0">
                <a:solidFill>
                  <a:schemeClr val="accent2"/>
                </a:solidFill>
              </a:rPr>
              <a:t>multiplication</a:t>
            </a:r>
            <a:endParaRPr lang="en-US" sz="2400" b="0" dirty="0">
              <a:solidFill>
                <a:schemeClr val="accent2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322888" y="2286000"/>
            <a:ext cx="2906712" cy="3151188"/>
            <a:chOff x="5322888" y="2286000"/>
            <a:chExt cx="2906712" cy="3151188"/>
          </a:xfrm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5322888" y="2286000"/>
              <a:ext cx="2906712" cy="315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5667375" y="4384675"/>
              <a:ext cx="2171700" cy="962025"/>
            </a:xfrm>
            <a:custGeom>
              <a:avLst/>
              <a:gdLst/>
              <a:ahLst/>
              <a:cxnLst>
                <a:cxn ang="0">
                  <a:pos x="0" y="606"/>
                </a:cxn>
                <a:cxn ang="0">
                  <a:pos x="1368" y="606"/>
                </a:cxn>
                <a:cxn ang="0">
                  <a:pos x="1254" y="0"/>
                </a:cxn>
                <a:cxn ang="0">
                  <a:pos x="123" y="6"/>
                </a:cxn>
                <a:cxn ang="0">
                  <a:pos x="0" y="606"/>
                </a:cxn>
                <a:cxn ang="0">
                  <a:pos x="0" y="606"/>
                </a:cxn>
              </a:cxnLst>
              <a:rect l="0" t="0" r="r" b="b"/>
              <a:pathLst>
                <a:path w="1368" h="606">
                  <a:moveTo>
                    <a:pt x="0" y="606"/>
                  </a:moveTo>
                  <a:lnTo>
                    <a:pt x="1368" y="606"/>
                  </a:lnTo>
                  <a:lnTo>
                    <a:pt x="1254" y="0"/>
                  </a:lnTo>
                  <a:lnTo>
                    <a:pt x="123" y="6"/>
                  </a:lnTo>
                  <a:lnTo>
                    <a:pt x="0" y="606"/>
                  </a:lnTo>
                  <a:lnTo>
                    <a:pt x="0" y="6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899150" y="4389438"/>
              <a:ext cx="1704975" cy="957263"/>
            </a:xfrm>
            <a:custGeom>
              <a:avLst/>
              <a:gdLst/>
              <a:ahLst/>
              <a:cxnLst>
                <a:cxn ang="0">
                  <a:pos x="0" y="603"/>
                </a:cxn>
                <a:cxn ang="0">
                  <a:pos x="1074" y="603"/>
                </a:cxn>
                <a:cxn ang="0">
                  <a:pos x="982" y="0"/>
                </a:cxn>
                <a:cxn ang="0">
                  <a:pos x="100" y="3"/>
                </a:cxn>
                <a:cxn ang="0">
                  <a:pos x="0" y="603"/>
                </a:cxn>
                <a:cxn ang="0">
                  <a:pos x="0" y="603"/>
                </a:cxn>
              </a:cxnLst>
              <a:rect l="0" t="0" r="r" b="b"/>
              <a:pathLst>
                <a:path w="1074" h="603">
                  <a:moveTo>
                    <a:pt x="0" y="603"/>
                  </a:moveTo>
                  <a:lnTo>
                    <a:pt x="1074" y="603"/>
                  </a:lnTo>
                  <a:lnTo>
                    <a:pt x="982" y="0"/>
                  </a:lnTo>
                  <a:lnTo>
                    <a:pt x="100" y="3"/>
                  </a:lnTo>
                  <a:lnTo>
                    <a:pt x="0" y="603"/>
                  </a:lnTo>
                  <a:lnTo>
                    <a:pt x="0" y="603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6161088" y="4394200"/>
              <a:ext cx="1138237" cy="947738"/>
            </a:xfrm>
            <a:custGeom>
              <a:avLst/>
              <a:gdLst/>
              <a:ahLst/>
              <a:cxnLst>
                <a:cxn ang="0">
                  <a:pos x="0" y="597"/>
                </a:cxn>
                <a:cxn ang="0">
                  <a:pos x="717" y="597"/>
                </a:cxn>
                <a:cxn ang="0">
                  <a:pos x="657" y="0"/>
                </a:cxn>
                <a:cxn ang="0">
                  <a:pos x="66" y="3"/>
                </a:cxn>
                <a:cxn ang="0">
                  <a:pos x="0" y="597"/>
                </a:cxn>
                <a:cxn ang="0">
                  <a:pos x="0" y="597"/>
                </a:cxn>
              </a:cxnLst>
              <a:rect l="0" t="0" r="r" b="b"/>
              <a:pathLst>
                <a:path w="717" h="597">
                  <a:moveTo>
                    <a:pt x="0" y="597"/>
                  </a:moveTo>
                  <a:lnTo>
                    <a:pt x="717" y="597"/>
                  </a:lnTo>
                  <a:lnTo>
                    <a:pt x="657" y="0"/>
                  </a:lnTo>
                  <a:lnTo>
                    <a:pt x="66" y="3"/>
                  </a:lnTo>
                  <a:lnTo>
                    <a:pt x="0" y="597"/>
                  </a:lnTo>
                  <a:lnTo>
                    <a:pt x="0" y="597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5413375" y="2371725"/>
              <a:ext cx="2725737" cy="2032000"/>
            </a:xfrm>
            <a:custGeom>
              <a:avLst/>
              <a:gdLst/>
              <a:ahLst/>
              <a:cxnLst>
                <a:cxn ang="0">
                  <a:pos x="0" y="1280"/>
                </a:cxn>
                <a:cxn ang="0">
                  <a:pos x="1717" y="1280"/>
                </a:cxn>
                <a:cxn ang="0">
                  <a:pos x="1717" y="0"/>
                </a:cxn>
                <a:cxn ang="0">
                  <a:pos x="0" y="0"/>
                </a:cxn>
                <a:cxn ang="0">
                  <a:pos x="0" y="1280"/>
                </a:cxn>
                <a:cxn ang="0">
                  <a:pos x="0" y="1280"/>
                </a:cxn>
              </a:cxnLst>
              <a:rect l="0" t="0" r="r" b="b"/>
              <a:pathLst>
                <a:path w="1717" h="1280">
                  <a:moveTo>
                    <a:pt x="0" y="1280"/>
                  </a:moveTo>
                  <a:lnTo>
                    <a:pt x="1717" y="1280"/>
                  </a:lnTo>
                  <a:lnTo>
                    <a:pt x="1717" y="0"/>
                  </a:lnTo>
                  <a:lnTo>
                    <a:pt x="0" y="0"/>
                  </a:lnTo>
                  <a:lnTo>
                    <a:pt x="0" y="1280"/>
                  </a:lnTo>
                  <a:lnTo>
                    <a:pt x="0" y="1280"/>
                  </a:lnTo>
                  <a:close/>
                </a:path>
              </a:pathLst>
            </a:custGeom>
            <a:solidFill>
              <a:srgbClr val="6380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5613400" y="2486025"/>
              <a:ext cx="1250950" cy="1744663"/>
            </a:xfrm>
            <a:custGeom>
              <a:avLst/>
              <a:gdLst/>
              <a:ahLst/>
              <a:cxnLst>
                <a:cxn ang="0">
                  <a:pos x="0" y="1099"/>
                </a:cxn>
                <a:cxn ang="0">
                  <a:pos x="788" y="1099"/>
                </a:cxn>
                <a:cxn ang="0">
                  <a:pos x="788" y="0"/>
                </a:cxn>
                <a:cxn ang="0">
                  <a:pos x="0" y="0"/>
                </a:cxn>
                <a:cxn ang="0">
                  <a:pos x="0" y="1099"/>
                </a:cxn>
                <a:cxn ang="0">
                  <a:pos x="0" y="1099"/>
                </a:cxn>
              </a:cxnLst>
              <a:rect l="0" t="0" r="r" b="b"/>
              <a:pathLst>
                <a:path w="788" h="1099">
                  <a:moveTo>
                    <a:pt x="0" y="1099"/>
                  </a:moveTo>
                  <a:lnTo>
                    <a:pt x="788" y="1099"/>
                  </a:lnTo>
                  <a:lnTo>
                    <a:pt x="788" y="0"/>
                  </a:lnTo>
                  <a:lnTo>
                    <a:pt x="0" y="0"/>
                  </a:lnTo>
                  <a:lnTo>
                    <a:pt x="0" y="1099"/>
                  </a:lnTo>
                  <a:lnTo>
                    <a:pt x="0" y="1099"/>
                  </a:lnTo>
                  <a:close/>
                </a:path>
              </a:pathLst>
            </a:custGeom>
            <a:solidFill>
              <a:srgbClr val="BDC9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6778625" y="2486025"/>
              <a:ext cx="1169987" cy="1739900"/>
            </a:xfrm>
            <a:custGeom>
              <a:avLst/>
              <a:gdLst/>
              <a:ahLst/>
              <a:cxnLst>
                <a:cxn ang="0">
                  <a:pos x="0" y="1096"/>
                </a:cxn>
                <a:cxn ang="0">
                  <a:pos x="737" y="1096"/>
                </a:cxn>
                <a:cxn ang="0">
                  <a:pos x="737" y="0"/>
                </a:cxn>
                <a:cxn ang="0">
                  <a:pos x="0" y="0"/>
                </a:cxn>
                <a:cxn ang="0">
                  <a:pos x="0" y="1096"/>
                </a:cxn>
                <a:cxn ang="0">
                  <a:pos x="0" y="1096"/>
                </a:cxn>
              </a:cxnLst>
              <a:rect l="0" t="0" r="r" b="b"/>
              <a:pathLst>
                <a:path w="737" h="1096">
                  <a:moveTo>
                    <a:pt x="0" y="1096"/>
                  </a:moveTo>
                  <a:lnTo>
                    <a:pt x="737" y="1096"/>
                  </a:lnTo>
                  <a:lnTo>
                    <a:pt x="737" y="0"/>
                  </a:lnTo>
                  <a:lnTo>
                    <a:pt x="0" y="0"/>
                  </a:lnTo>
                  <a:lnTo>
                    <a:pt x="0" y="1096"/>
                  </a:lnTo>
                  <a:lnTo>
                    <a:pt x="0" y="10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6224588" y="3106738"/>
              <a:ext cx="1071562" cy="842963"/>
            </a:xfrm>
            <a:custGeom>
              <a:avLst/>
              <a:gdLst/>
              <a:ahLst/>
              <a:cxnLst>
                <a:cxn ang="0">
                  <a:pos x="0" y="531"/>
                </a:cxn>
                <a:cxn ang="0">
                  <a:pos x="675" y="531"/>
                </a:cxn>
                <a:cxn ang="0">
                  <a:pos x="675" y="0"/>
                </a:cxn>
                <a:cxn ang="0">
                  <a:pos x="0" y="0"/>
                </a:cxn>
                <a:cxn ang="0">
                  <a:pos x="0" y="531"/>
                </a:cxn>
                <a:cxn ang="0">
                  <a:pos x="0" y="531"/>
                </a:cxn>
              </a:cxnLst>
              <a:rect l="0" t="0" r="r" b="b"/>
              <a:pathLst>
                <a:path w="675" h="531">
                  <a:moveTo>
                    <a:pt x="0" y="531"/>
                  </a:moveTo>
                  <a:lnTo>
                    <a:pt x="675" y="531"/>
                  </a:lnTo>
                  <a:lnTo>
                    <a:pt x="675" y="0"/>
                  </a:lnTo>
                  <a:lnTo>
                    <a:pt x="0" y="0"/>
                  </a:lnTo>
                  <a:lnTo>
                    <a:pt x="0" y="531"/>
                  </a:lnTo>
                  <a:lnTo>
                    <a:pt x="0" y="531"/>
                  </a:lnTo>
                  <a:close/>
                </a:path>
              </a:pathLst>
            </a:custGeom>
            <a:solidFill>
              <a:srgbClr val="6380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6365875" y="3224213"/>
              <a:ext cx="779462" cy="617538"/>
            </a:xfrm>
            <a:custGeom>
              <a:avLst/>
              <a:gdLst/>
              <a:ahLst/>
              <a:cxnLst>
                <a:cxn ang="0">
                  <a:pos x="0" y="389"/>
                </a:cxn>
                <a:cxn ang="0">
                  <a:pos x="491" y="389"/>
                </a:cxn>
                <a:cxn ang="0">
                  <a:pos x="491" y="0"/>
                </a:cxn>
                <a:cxn ang="0">
                  <a:pos x="0" y="0"/>
                </a:cxn>
                <a:cxn ang="0">
                  <a:pos x="0" y="389"/>
                </a:cxn>
                <a:cxn ang="0">
                  <a:pos x="0" y="389"/>
                </a:cxn>
              </a:cxnLst>
              <a:rect l="0" t="0" r="r" b="b"/>
              <a:pathLst>
                <a:path w="491" h="389">
                  <a:moveTo>
                    <a:pt x="0" y="389"/>
                  </a:moveTo>
                  <a:lnTo>
                    <a:pt x="491" y="389"/>
                  </a:lnTo>
                  <a:lnTo>
                    <a:pt x="491" y="0"/>
                  </a:lnTo>
                  <a:lnTo>
                    <a:pt x="0" y="0"/>
                  </a:lnTo>
                  <a:lnTo>
                    <a:pt x="0" y="389"/>
                  </a:lnTo>
                  <a:lnTo>
                    <a:pt x="0" y="389"/>
                  </a:lnTo>
                  <a:close/>
                </a:path>
              </a:pathLst>
            </a:custGeom>
            <a:solidFill>
              <a:srgbClr val="BDC9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107113" y="3751263"/>
              <a:ext cx="1296987" cy="10334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72" y="402"/>
                </a:cxn>
                <a:cxn ang="0">
                  <a:pos x="172" y="651"/>
                </a:cxn>
                <a:cxn ang="0">
                  <a:pos x="620" y="651"/>
                </a:cxn>
                <a:cxn ang="0">
                  <a:pos x="620" y="411"/>
                </a:cxn>
                <a:cxn ang="0">
                  <a:pos x="817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817" h="651">
                  <a:moveTo>
                    <a:pt x="0" y="5"/>
                  </a:moveTo>
                  <a:lnTo>
                    <a:pt x="172" y="402"/>
                  </a:lnTo>
                  <a:lnTo>
                    <a:pt x="172" y="651"/>
                  </a:lnTo>
                  <a:lnTo>
                    <a:pt x="620" y="651"/>
                  </a:lnTo>
                  <a:lnTo>
                    <a:pt x="620" y="411"/>
                  </a:lnTo>
                  <a:lnTo>
                    <a:pt x="817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C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6070600" y="3719513"/>
              <a:ext cx="1384300" cy="10795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872" y="68"/>
                </a:cxn>
                <a:cxn ang="0">
                  <a:pos x="872" y="0"/>
                </a:cxn>
                <a:cxn ang="0">
                  <a:pos x="0" y="0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872" h="68">
                  <a:moveTo>
                    <a:pt x="0" y="68"/>
                  </a:moveTo>
                  <a:lnTo>
                    <a:pt x="872" y="68"/>
                  </a:lnTo>
                  <a:lnTo>
                    <a:pt x="872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5776913" y="2566988"/>
              <a:ext cx="1065212" cy="1065213"/>
            </a:xfrm>
            <a:custGeom>
              <a:avLst/>
              <a:gdLst/>
              <a:ahLst/>
              <a:cxnLst>
                <a:cxn ang="0">
                  <a:pos x="371" y="668"/>
                </a:cxn>
                <a:cxn ang="0">
                  <a:pos x="411" y="663"/>
                </a:cxn>
                <a:cxn ang="0">
                  <a:pos x="451" y="651"/>
                </a:cxn>
                <a:cxn ang="0">
                  <a:pos x="488" y="634"/>
                </a:cxn>
                <a:cxn ang="0">
                  <a:pos x="525" y="614"/>
                </a:cxn>
                <a:cxn ang="0">
                  <a:pos x="557" y="588"/>
                </a:cxn>
                <a:cxn ang="0">
                  <a:pos x="585" y="560"/>
                </a:cxn>
                <a:cxn ang="0">
                  <a:pos x="608" y="528"/>
                </a:cxn>
                <a:cxn ang="0">
                  <a:pos x="631" y="494"/>
                </a:cxn>
                <a:cxn ang="0">
                  <a:pos x="648" y="457"/>
                </a:cxn>
                <a:cxn ang="0">
                  <a:pos x="662" y="420"/>
                </a:cxn>
                <a:cxn ang="0">
                  <a:pos x="668" y="377"/>
                </a:cxn>
                <a:cxn ang="0">
                  <a:pos x="671" y="337"/>
                </a:cxn>
                <a:cxn ang="0">
                  <a:pos x="668" y="291"/>
                </a:cxn>
                <a:cxn ang="0">
                  <a:pos x="662" y="251"/>
                </a:cxn>
                <a:cxn ang="0">
                  <a:pos x="648" y="211"/>
                </a:cxn>
                <a:cxn ang="0">
                  <a:pos x="631" y="174"/>
                </a:cxn>
                <a:cxn ang="0">
                  <a:pos x="608" y="140"/>
                </a:cxn>
                <a:cxn ang="0">
                  <a:pos x="585" y="109"/>
                </a:cxn>
                <a:cxn ang="0">
                  <a:pos x="557" y="83"/>
                </a:cxn>
                <a:cxn ang="0">
                  <a:pos x="525" y="57"/>
                </a:cxn>
                <a:cxn ang="0">
                  <a:pos x="488" y="34"/>
                </a:cxn>
                <a:cxn ang="0">
                  <a:pos x="451" y="20"/>
                </a:cxn>
                <a:cxn ang="0">
                  <a:pos x="411" y="9"/>
                </a:cxn>
                <a:cxn ang="0">
                  <a:pos x="371" y="3"/>
                </a:cxn>
                <a:cxn ang="0">
                  <a:pos x="328" y="0"/>
                </a:cxn>
                <a:cxn ang="0">
                  <a:pos x="285" y="3"/>
                </a:cxn>
                <a:cxn ang="0">
                  <a:pos x="242" y="12"/>
                </a:cxn>
                <a:cxn ang="0">
                  <a:pos x="205" y="26"/>
                </a:cxn>
                <a:cxn ang="0">
                  <a:pos x="168" y="43"/>
                </a:cxn>
                <a:cxn ang="0">
                  <a:pos x="134" y="66"/>
                </a:cxn>
                <a:cxn ang="0">
                  <a:pos x="105" y="91"/>
                </a:cxn>
                <a:cxn ang="0">
                  <a:pos x="77" y="123"/>
                </a:cxn>
                <a:cxn ang="0">
                  <a:pos x="51" y="154"/>
                </a:cxn>
                <a:cxn ang="0">
                  <a:pos x="34" y="189"/>
                </a:cxn>
                <a:cxn ang="0">
                  <a:pos x="17" y="229"/>
                </a:cxn>
                <a:cxn ang="0">
                  <a:pos x="8" y="269"/>
                </a:cxn>
                <a:cxn ang="0">
                  <a:pos x="0" y="309"/>
                </a:cxn>
                <a:cxn ang="0">
                  <a:pos x="0" y="354"/>
                </a:cxn>
                <a:cxn ang="0">
                  <a:pos x="5" y="394"/>
                </a:cxn>
                <a:cxn ang="0">
                  <a:pos x="14" y="434"/>
                </a:cxn>
                <a:cxn ang="0">
                  <a:pos x="28" y="474"/>
                </a:cxn>
                <a:cxn ang="0">
                  <a:pos x="48" y="508"/>
                </a:cxn>
                <a:cxn ang="0">
                  <a:pos x="71" y="540"/>
                </a:cxn>
                <a:cxn ang="0">
                  <a:pos x="100" y="574"/>
                </a:cxn>
                <a:cxn ang="0">
                  <a:pos x="128" y="597"/>
                </a:cxn>
                <a:cxn ang="0">
                  <a:pos x="162" y="623"/>
                </a:cxn>
                <a:cxn ang="0">
                  <a:pos x="200" y="640"/>
                </a:cxn>
                <a:cxn ang="0">
                  <a:pos x="237" y="657"/>
                </a:cxn>
                <a:cxn ang="0">
                  <a:pos x="277" y="666"/>
                </a:cxn>
                <a:cxn ang="0">
                  <a:pos x="320" y="671"/>
                </a:cxn>
              </a:cxnLst>
              <a:rect l="0" t="0" r="r" b="b"/>
              <a:pathLst>
                <a:path w="671" h="671">
                  <a:moveTo>
                    <a:pt x="337" y="671"/>
                  </a:moveTo>
                  <a:lnTo>
                    <a:pt x="345" y="671"/>
                  </a:lnTo>
                  <a:lnTo>
                    <a:pt x="354" y="671"/>
                  </a:lnTo>
                  <a:lnTo>
                    <a:pt x="362" y="671"/>
                  </a:lnTo>
                  <a:lnTo>
                    <a:pt x="371" y="668"/>
                  </a:lnTo>
                  <a:lnTo>
                    <a:pt x="380" y="668"/>
                  </a:lnTo>
                  <a:lnTo>
                    <a:pt x="388" y="666"/>
                  </a:lnTo>
                  <a:lnTo>
                    <a:pt x="397" y="666"/>
                  </a:lnTo>
                  <a:lnTo>
                    <a:pt x="405" y="666"/>
                  </a:lnTo>
                  <a:lnTo>
                    <a:pt x="411" y="663"/>
                  </a:lnTo>
                  <a:lnTo>
                    <a:pt x="420" y="660"/>
                  </a:lnTo>
                  <a:lnTo>
                    <a:pt x="428" y="657"/>
                  </a:lnTo>
                  <a:lnTo>
                    <a:pt x="437" y="657"/>
                  </a:lnTo>
                  <a:lnTo>
                    <a:pt x="442" y="654"/>
                  </a:lnTo>
                  <a:lnTo>
                    <a:pt x="451" y="651"/>
                  </a:lnTo>
                  <a:lnTo>
                    <a:pt x="460" y="648"/>
                  </a:lnTo>
                  <a:lnTo>
                    <a:pt x="468" y="646"/>
                  </a:lnTo>
                  <a:lnTo>
                    <a:pt x="474" y="640"/>
                  </a:lnTo>
                  <a:lnTo>
                    <a:pt x="482" y="637"/>
                  </a:lnTo>
                  <a:lnTo>
                    <a:pt x="488" y="634"/>
                  </a:lnTo>
                  <a:lnTo>
                    <a:pt x="497" y="631"/>
                  </a:lnTo>
                  <a:lnTo>
                    <a:pt x="502" y="626"/>
                  </a:lnTo>
                  <a:lnTo>
                    <a:pt x="508" y="623"/>
                  </a:lnTo>
                  <a:lnTo>
                    <a:pt x="517" y="617"/>
                  </a:lnTo>
                  <a:lnTo>
                    <a:pt x="525" y="614"/>
                  </a:lnTo>
                  <a:lnTo>
                    <a:pt x="531" y="608"/>
                  </a:lnTo>
                  <a:lnTo>
                    <a:pt x="537" y="603"/>
                  </a:lnTo>
                  <a:lnTo>
                    <a:pt x="542" y="597"/>
                  </a:lnTo>
                  <a:lnTo>
                    <a:pt x="551" y="594"/>
                  </a:lnTo>
                  <a:lnTo>
                    <a:pt x="557" y="588"/>
                  </a:lnTo>
                  <a:lnTo>
                    <a:pt x="562" y="583"/>
                  </a:lnTo>
                  <a:lnTo>
                    <a:pt x="568" y="577"/>
                  </a:lnTo>
                  <a:lnTo>
                    <a:pt x="574" y="574"/>
                  </a:lnTo>
                  <a:lnTo>
                    <a:pt x="580" y="566"/>
                  </a:lnTo>
                  <a:lnTo>
                    <a:pt x="585" y="560"/>
                  </a:lnTo>
                  <a:lnTo>
                    <a:pt x="591" y="554"/>
                  </a:lnTo>
                  <a:lnTo>
                    <a:pt x="594" y="548"/>
                  </a:lnTo>
                  <a:lnTo>
                    <a:pt x="600" y="540"/>
                  </a:lnTo>
                  <a:lnTo>
                    <a:pt x="605" y="534"/>
                  </a:lnTo>
                  <a:lnTo>
                    <a:pt x="608" y="528"/>
                  </a:lnTo>
                  <a:lnTo>
                    <a:pt x="614" y="523"/>
                  </a:lnTo>
                  <a:lnTo>
                    <a:pt x="617" y="514"/>
                  </a:lnTo>
                  <a:lnTo>
                    <a:pt x="622" y="508"/>
                  </a:lnTo>
                  <a:lnTo>
                    <a:pt x="625" y="500"/>
                  </a:lnTo>
                  <a:lnTo>
                    <a:pt x="631" y="494"/>
                  </a:lnTo>
                  <a:lnTo>
                    <a:pt x="634" y="486"/>
                  </a:lnTo>
                  <a:lnTo>
                    <a:pt x="637" y="480"/>
                  </a:lnTo>
                  <a:lnTo>
                    <a:pt x="642" y="474"/>
                  </a:lnTo>
                  <a:lnTo>
                    <a:pt x="645" y="466"/>
                  </a:lnTo>
                  <a:lnTo>
                    <a:pt x="648" y="457"/>
                  </a:lnTo>
                  <a:lnTo>
                    <a:pt x="651" y="451"/>
                  </a:lnTo>
                  <a:lnTo>
                    <a:pt x="654" y="443"/>
                  </a:lnTo>
                  <a:lnTo>
                    <a:pt x="657" y="434"/>
                  </a:lnTo>
                  <a:lnTo>
                    <a:pt x="659" y="426"/>
                  </a:lnTo>
                  <a:lnTo>
                    <a:pt x="662" y="420"/>
                  </a:lnTo>
                  <a:lnTo>
                    <a:pt x="662" y="411"/>
                  </a:lnTo>
                  <a:lnTo>
                    <a:pt x="665" y="403"/>
                  </a:lnTo>
                  <a:lnTo>
                    <a:pt x="665" y="394"/>
                  </a:lnTo>
                  <a:lnTo>
                    <a:pt x="668" y="386"/>
                  </a:lnTo>
                  <a:lnTo>
                    <a:pt x="668" y="377"/>
                  </a:lnTo>
                  <a:lnTo>
                    <a:pt x="671" y="369"/>
                  </a:lnTo>
                  <a:lnTo>
                    <a:pt x="671" y="360"/>
                  </a:lnTo>
                  <a:lnTo>
                    <a:pt x="671" y="354"/>
                  </a:lnTo>
                  <a:lnTo>
                    <a:pt x="671" y="346"/>
                  </a:lnTo>
                  <a:lnTo>
                    <a:pt x="671" y="337"/>
                  </a:lnTo>
                  <a:lnTo>
                    <a:pt x="671" y="329"/>
                  </a:lnTo>
                  <a:lnTo>
                    <a:pt x="671" y="320"/>
                  </a:lnTo>
                  <a:lnTo>
                    <a:pt x="671" y="309"/>
                  </a:lnTo>
                  <a:lnTo>
                    <a:pt x="671" y="300"/>
                  </a:lnTo>
                  <a:lnTo>
                    <a:pt x="668" y="291"/>
                  </a:lnTo>
                  <a:lnTo>
                    <a:pt x="668" y="283"/>
                  </a:lnTo>
                  <a:lnTo>
                    <a:pt x="665" y="277"/>
                  </a:lnTo>
                  <a:lnTo>
                    <a:pt x="665" y="269"/>
                  </a:lnTo>
                  <a:lnTo>
                    <a:pt x="662" y="260"/>
                  </a:lnTo>
                  <a:lnTo>
                    <a:pt x="662" y="251"/>
                  </a:lnTo>
                  <a:lnTo>
                    <a:pt x="659" y="243"/>
                  </a:lnTo>
                  <a:lnTo>
                    <a:pt x="657" y="234"/>
                  </a:lnTo>
                  <a:lnTo>
                    <a:pt x="654" y="229"/>
                  </a:lnTo>
                  <a:lnTo>
                    <a:pt x="651" y="220"/>
                  </a:lnTo>
                  <a:lnTo>
                    <a:pt x="648" y="211"/>
                  </a:lnTo>
                  <a:lnTo>
                    <a:pt x="645" y="206"/>
                  </a:lnTo>
                  <a:lnTo>
                    <a:pt x="642" y="197"/>
                  </a:lnTo>
                  <a:lnTo>
                    <a:pt x="637" y="189"/>
                  </a:lnTo>
                  <a:lnTo>
                    <a:pt x="634" y="183"/>
                  </a:lnTo>
                  <a:lnTo>
                    <a:pt x="631" y="174"/>
                  </a:lnTo>
                  <a:lnTo>
                    <a:pt x="625" y="169"/>
                  </a:lnTo>
                  <a:lnTo>
                    <a:pt x="622" y="160"/>
                  </a:lnTo>
                  <a:lnTo>
                    <a:pt x="617" y="154"/>
                  </a:lnTo>
                  <a:lnTo>
                    <a:pt x="614" y="149"/>
                  </a:lnTo>
                  <a:lnTo>
                    <a:pt x="608" y="140"/>
                  </a:lnTo>
                  <a:lnTo>
                    <a:pt x="605" y="134"/>
                  </a:lnTo>
                  <a:lnTo>
                    <a:pt x="600" y="129"/>
                  </a:lnTo>
                  <a:lnTo>
                    <a:pt x="594" y="123"/>
                  </a:lnTo>
                  <a:lnTo>
                    <a:pt x="591" y="114"/>
                  </a:lnTo>
                  <a:lnTo>
                    <a:pt x="585" y="109"/>
                  </a:lnTo>
                  <a:lnTo>
                    <a:pt x="580" y="103"/>
                  </a:lnTo>
                  <a:lnTo>
                    <a:pt x="574" y="100"/>
                  </a:lnTo>
                  <a:lnTo>
                    <a:pt x="568" y="91"/>
                  </a:lnTo>
                  <a:lnTo>
                    <a:pt x="562" y="86"/>
                  </a:lnTo>
                  <a:lnTo>
                    <a:pt x="557" y="83"/>
                  </a:lnTo>
                  <a:lnTo>
                    <a:pt x="551" y="77"/>
                  </a:lnTo>
                  <a:lnTo>
                    <a:pt x="542" y="71"/>
                  </a:lnTo>
                  <a:lnTo>
                    <a:pt x="537" y="66"/>
                  </a:lnTo>
                  <a:lnTo>
                    <a:pt x="531" y="60"/>
                  </a:lnTo>
                  <a:lnTo>
                    <a:pt x="525" y="57"/>
                  </a:lnTo>
                  <a:lnTo>
                    <a:pt x="517" y="51"/>
                  </a:lnTo>
                  <a:lnTo>
                    <a:pt x="508" y="49"/>
                  </a:lnTo>
                  <a:lnTo>
                    <a:pt x="502" y="43"/>
                  </a:lnTo>
                  <a:lnTo>
                    <a:pt x="497" y="40"/>
                  </a:lnTo>
                  <a:lnTo>
                    <a:pt x="488" y="34"/>
                  </a:lnTo>
                  <a:lnTo>
                    <a:pt x="482" y="31"/>
                  </a:lnTo>
                  <a:lnTo>
                    <a:pt x="474" y="29"/>
                  </a:lnTo>
                  <a:lnTo>
                    <a:pt x="468" y="26"/>
                  </a:lnTo>
                  <a:lnTo>
                    <a:pt x="460" y="23"/>
                  </a:lnTo>
                  <a:lnTo>
                    <a:pt x="451" y="20"/>
                  </a:lnTo>
                  <a:lnTo>
                    <a:pt x="442" y="17"/>
                  </a:lnTo>
                  <a:lnTo>
                    <a:pt x="437" y="14"/>
                  </a:lnTo>
                  <a:lnTo>
                    <a:pt x="428" y="12"/>
                  </a:lnTo>
                  <a:lnTo>
                    <a:pt x="420" y="12"/>
                  </a:lnTo>
                  <a:lnTo>
                    <a:pt x="411" y="9"/>
                  </a:lnTo>
                  <a:lnTo>
                    <a:pt x="405" y="6"/>
                  </a:lnTo>
                  <a:lnTo>
                    <a:pt x="397" y="3"/>
                  </a:lnTo>
                  <a:lnTo>
                    <a:pt x="388" y="3"/>
                  </a:lnTo>
                  <a:lnTo>
                    <a:pt x="380" y="3"/>
                  </a:lnTo>
                  <a:lnTo>
                    <a:pt x="371" y="3"/>
                  </a:lnTo>
                  <a:lnTo>
                    <a:pt x="362" y="0"/>
                  </a:lnTo>
                  <a:lnTo>
                    <a:pt x="354" y="0"/>
                  </a:lnTo>
                  <a:lnTo>
                    <a:pt x="345" y="0"/>
                  </a:lnTo>
                  <a:lnTo>
                    <a:pt x="337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02" y="3"/>
                  </a:lnTo>
                  <a:lnTo>
                    <a:pt x="294" y="3"/>
                  </a:lnTo>
                  <a:lnTo>
                    <a:pt x="285" y="3"/>
                  </a:lnTo>
                  <a:lnTo>
                    <a:pt x="277" y="3"/>
                  </a:lnTo>
                  <a:lnTo>
                    <a:pt x="268" y="6"/>
                  </a:lnTo>
                  <a:lnTo>
                    <a:pt x="260" y="9"/>
                  </a:lnTo>
                  <a:lnTo>
                    <a:pt x="251" y="12"/>
                  </a:lnTo>
                  <a:lnTo>
                    <a:pt x="242" y="12"/>
                  </a:lnTo>
                  <a:lnTo>
                    <a:pt x="237" y="14"/>
                  </a:lnTo>
                  <a:lnTo>
                    <a:pt x="228" y="17"/>
                  </a:lnTo>
                  <a:lnTo>
                    <a:pt x="220" y="20"/>
                  </a:lnTo>
                  <a:lnTo>
                    <a:pt x="214" y="23"/>
                  </a:lnTo>
                  <a:lnTo>
                    <a:pt x="205" y="26"/>
                  </a:lnTo>
                  <a:lnTo>
                    <a:pt x="200" y="29"/>
                  </a:lnTo>
                  <a:lnTo>
                    <a:pt x="191" y="31"/>
                  </a:lnTo>
                  <a:lnTo>
                    <a:pt x="182" y="34"/>
                  </a:lnTo>
                  <a:lnTo>
                    <a:pt x="177" y="40"/>
                  </a:lnTo>
                  <a:lnTo>
                    <a:pt x="168" y="43"/>
                  </a:lnTo>
                  <a:lnTo>
                    <a:pt x="162" y="49"/>
                  </a:lnTo>
                  <a:lnTo>
                    <a:pt x="154" y="51"/>
                  </a:lnTo>
                  <a:lnTo>
                    <a:pt x="148" y="57"/>
                  </a:lnTo>
                  <a:lnTo>
                    <a:pt x="140" y="60"/>
                  </a:lnTo>
                  <a:lnTo>
                    <a:pt x="134" y="66"/>
                  </a:lnTo>
                  <a:lnTo>
                    <a:pt x="128" y="71"/>
                  </a:lnTo>
                  <a:lnTo>
                    <a:pt x="122" y="77"/>
                  </a:lnTo>
                  <a:lnTo>
                    <a:pt x="117" y="83"/>
                  </a:lnTo>
                  <a:lnTo>
                    <a:pt x="111" y="86"/>
                  </a:lnTo>
                  <a:lnTo>
                    <a:pt x="105" y="91"/>
                  </a:lnTo>
                  <a:lnTo>
                    <a:pt x="100" y="100"/>
                  </a:lnTo>
                  <a:lnTo>
                    <a:pt x="94" y="103"/>
                  </a:lnTo>
                  <a:lnTo>
                    <a:pt x="88" y="109"/>
                  </a:lnTo>
                  <a:lnTo>
                    <a:pt x="82" y="114"/>
                  </a:lnTo>
                  <a:lnTo>
                    <a:pt x="77" y="123"/>
                  </a:lnTo>
                  <a:lnTo>
                    <a:pt x="71" y="129"/>
                  </a:lnTo>
                  <a:lnTo>
                    <a:pt x="65" y="134"/>
                  </a:lnTo>
                  <a:lnTo>
                    <a:pt x="62" y="140"/>
                  </a:lnTo>
                  <a:lnTo>
                    <a:pt x="57" y="149"/>
                  </a:lnTo>
                  <a:lnTo>
                    <a:pt x="51" y="154"/>
                  </a:lnTo>
                  <a:lnTo>
                    <a:pt x="48" y="160"/>
                  </a:lnTo>
                  <a:lnTo>
                    <a:pt x="42" y="169"/>
                  </a:lnTo>
                  <a:lnTo>
                    <a:pt x="40" y="174"/>
                  </a:lnTo>
                  <a:lnTo>
                    <a:pt x="37" y="183"/>
                  </a:lnTo>
                  <a:lnTo>
                    <a:pt x="34" y="189"/>
                  </a:lnTo>
                  <a:lnTo>
                    <a:pt x="28" y="197"/>
                  </a:lnTo>
                  <a:lnTo>
                    <a:pt x="25" y="206"/>
                  </a:lnTo>
                  <a:lnTo>
                    <a:pt x="22" y="211"/>
                  </a:lnTo>
                  <a:lnTo>
                    <a:pt x="20" y="220"/>
                  </a:lnTo>
                  <a:lnTo>
                    <a:pt x="17" y="229"/>
                  </a:lnTo>
                  <a:lnTo>
                    <a:pt x="14" y="234"/>
                  </a:lnTo>
                  <a:lnTo>
                    <a:pt x="11" y="243"/>
                  </a:lnTo>
                  <a:lnTo>
                    <a:pt x="8" y="251"/>
                  </a:lnTo>
                  <a:lnTo>
                    <a:pt x="8" y="260"/>
                  </a:lnTo>
                  <a:lnTo>
                    <a:pt x="8" y="269"/>
                  </a:lnTo>
                  <a:lnTo>
                    <a:pt x="5" y="277"/>
                  </a:lnTo>
                  <a:lnTo>
                    <a:pt x="3" y="283"/>
                  </a:lnTo>
                  <a:lnTo>
                    <a:pt x="3" y="291"/>
                  </a:lnTo>
                  <a:lnTo>
                    <a:pt x="3" y="300"/>
                  </a:lnTo>
                  <a:lnTo>
                    <a:pt x="0" y="309"/>
                  </a:lnTo>
                  <a:lnTo>
                    <a:pt x="0" y="320"/>
                  </a:lnTo>
                  <a:lnTo>
                    <a:pt x="0" y="329"/>
                  </a:lnTo>
                  <a:lnTo>
                    <a:pt x="0" y="337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0" y="360"/>
                  </a:lnTo>
                  <a:lnTo>
                    <a:pt x="3" y="369"/>
                  </a:lnTo>
                  <a:lnTo>
                    <a:pt x="3" y="377"/>
                  </a:lnTo>
                  <a:lnTo>
                    <a:pt x="3" y="386"/>
                  </a:lnTo>
                  <a:lnTo>
                    <a:pt x="5" y="394"/>
                  </a:lnTo>
                  <a:lnTo>
                    <a:pt x="8" y="403"/>
                  </a:lnTo>
                  <a:lnTo>
                    <a:pt x="8" y="411"/>
                  </a:lnTo>
                  <a:lnTo>
                    <a:pt x="8" y="420"/>
                  </a:lnTo>
                  <a:lnTo>
                    <a:pt x="11" y="426"/>
                  </a:lnTo>
                  <a:lnTo>
                    <a:pt x="14" y="434"/>
                  </a:lnTo>
                  <a:lnTo>
                    <a:pt x="17" y="443"/>
                  </a:lnTo>
                  <a:lnTo>
                    <a:pt x="20" y="451"/>
                  </a:lnTo>
                  <a:lnTo>
                    <a:pt x="22" y="457"/>
                  </a:lnTo>
                  <a:lnTo>
                    <a:pt x="25" y="466"/>
                  </a:lnTo>
                  <a:lnTo>
                    <a:pt x="28" y="474"/>
                  </a:lnTo>
                  <a:lnTo>
                    <a:pt x="34" y="480"/>
                  </a:lnTo>
                  <a:lnTo>
                    <a:pt x="37" y="486"/>
                  </a:lnTo>
                  <a:lnTo>
                    <a:pt x="40" y="494"/>
                  </a:lnTo>
                  <a:lnTo>
                    <a:pt x="42" y="500"/>
                  </a:lnTo>
                  <a:lnTo>
                    <a:pt x="48" y="508"/>
                  </a:lnTo>
                  <a:lnTo>
                    <a:pt x="51" y="514"/>
                  </a:lnTo>
                  <a:lnTo>
                    <a:pt x="57" y="523"/>
                  </a:lnTo>
                  <a:lnTo>
                    <a:pt x="62" y="528"/>
                  </a:lnTo>
                  <a:lnTo>
                    <a:pt x="65" y="534"/>
                  </a:lnTo>
                  <a:lnTo>
                    <a:pt x="71" y="540"/>
                  </a:lnTo>
                  <a:lnTo>
                    <a:pt x="77" y="548"/>
                  </a:lnTo>
                  <a:lnTo>
                    <a:pt x="82" y="554"/>
                  </a:lnTo>
                  <a:lnTo>
                    <a:pt x="88" y="560"/>
                  </a:lnTo>
                  <a:lnTo>
                    <a:pt x="94" y="566"/>
                  </a:lnTo>
                  <a:lnTo>
                    <a:pt x="100" y="574"/>
                  </a:lnTo>
                  <a:lnTo>
                    <a:pt x="105" y="577"/>
                  </a:lnTo>
                  <a:lnTo>
                    <a:pt x="111" y="583"/>
                  </a:lnTo>
                  <a:lnTo>
                    <a:pt x="117" y="588"/>
                  </a:lnTo>
                  <a:lnTo>
                    <a:pt x="122" y="594"/>
                  </a:lnTo>
                  <a:lnTo>
                    <a:pt x="128" y="597"/>
                  </a:lnTo>
                  <a:lnTo>
                    <a:pt x="134" y="603"/>
                  </a:lnTo>
                  <a:lnTo>
                    <a:pt x="140" y="608"/>
                  </a:lnTo>
                  <a:lnTo>
                    <a:pt x="148" y="614"/>
                  </a:lnTo>
                  <a:lnTo>
                    <a:pt x="154" y="617"/>
                  </a:lnTo>
                  <a:lnTo>
                    <a:pt x="162" y="623"/>
                  </a:lnTo>
                  <a:lnTo>
                    <a:pt x="168" y="626"/>
                  </a:lnTo>
                  <a:lnTo>
                    <a:pt x="177" y="631"/>
                  </a:lnTo>
                  <a:lnTo>
                    <a:pt x="182" y="634"/>
                  </a:lnTo>
                  <a:lnTo>
                    <a:pt x="191" y="637"/>
                  </a:lnTo>
                  <a:lnTo>
                    <a:pt x="200" y="640"/>
                  </a:lnTo>
                  <a:lnTo>
                    <a:pt x="205" y="646"/>
                  </a:lnTo>
                  <a:lnTo>
                    <a:pt x="214" y="648"/>
                  </a:lnTo>
                  <a:lnTo>
                    <a:pt x="220" y="651"/>
                  </a:lnTo>
                  <a:lnTo>
                    <a:pt x="228" y="654"/>
                  </a:lnTo>
                  <a:lnTo>
                    <a:pt x="237" y="657"/>
                  </a:lnTo>
                  <a:lnTo>
                    <a:pt x="242" y="657"/>
                  </a:lnTo>
                  <a:lnTo>
                    <a:pt x="251" y="660"/>
                  </a:lnTo>
                  <a:lnTo>
                    <a:pt x="260" y="663"/>
                  </a:lnTo>
                  <a:lnTo>
                    <a:pt x="268" y="666"/>
                  </a:lnTo>
                  <a:lnTo>
                    <a:pt x="277" y="666"/>
                  </a:lnTo>
                  <a:lnTo>
                    <a:pt x="285" y="666"/>
                  </a:lnTo>
                  <a:lnTo>
                    <a:pt x="294" y="668"/>
                  </a:lnTo>
                  <a:lnTo>
                    <a:pt x="302" y="668"/>
                  </a:lnTo>
                  <a:lnTo>
                    <a:pt x="311" y="671"/>
                  </a:lnTo>
                  <a:lnTo>
                    <a:pt x="320" y="671"/>
                  </a:lnTo>
                  <a:lnTo>
                    <a:pt x="328" y="671"/>
                  </a:lnTo>
                  <a:lnTo>
                    <a:pt x="337" y="671"/>
                  </a:lnTo>
                  <a:lnTo>
                    <a:pt x="337" y="6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5781675" y="2566988"/>
              <a:ext cx="1065212" cy="1069975"/>
            </a:xfrm>
            <a:custGeom>
              <a:avLst/>
              <a:gdLst/>
              <a:ahLst/>
              <a:cxnLst>
                <a:cxn ang="0">
                  <a:pos x="368" y="671"/>
                </a:cxn>
                <a:cxn ang="0">
                  <a:pos x="408" y="663"/>
                </a:cxn>
                <a:cxn ang="0">
                  <a:pos x="448" y="651"/>
                </a:cxn>
                <a:cxn ang="0">
                  <a:pos x="485" y="634"/>
                </a:cxn>
                <a:cxn ang="0">
                  <a:pos x="522" y="614"/>
                </a:cxn>
                <a:cxn ang="0">
                  <a:pos x="554" y="591"/>
                </a:cxn>
                <a:cxn ang="0">
                  <a:pos x="582" y="563"/>
                </a:cxn>
                <a:cxn ang="0">
                  <a:pos x="608" y="531"/>
                </a:cxn>
                <a:cxn ang="0">
                  <a:pos x="631" y="497"/>
                </a:cxn>
                <a:cxn ang="0">
                  <a:pos x="648" y="460"/>
                </a:cxn>
                <a:cxn ang="0">
                  <a:pos x="659" y="420"/>
                </a:cxn>
                <a:cxn ang="0">
                  <a:pos x="668" y="377"/>
                </a:cxn>
                <a:cxn ang="0">
                  <a:pos x="671" y="337"/>
                </a:cxn>
                <a:cxn ang="0">
                  <a:pos x="668" y="294"/>
                </a:cxn>
                <a:cxn ang="0">
                  <a:pos x="659" y="254"/>
                </a:cxn>
                <a:cxn ang="0">
                  <a:pos x="648" y="214"/>
                </a:cxn>
                <a:cxn ang="0">
                  <a:pos x="631" y="177"/>
                </a:cxn>
                <a:cxn ang="0">
                  <a:pos x="608" y="143"/>
                </a:cxn>
                <a:cxn ang="0">
                  <a:pos x="582" y="111"/>
                </a:cxn>
                <a:cxn ang="0">
                  <a:pos x="554" y="83"/>
                </a:cxn>
                <a:cxn ang="0">
                  <a:pos x="522" y="57"/>
                </a:cxn>
                <a:cxn ang="0">
                  <a:pos x="485" y="37"/>
                </a:cxn>
                <a:cxn ang="0">
                  <a:pos x="448" y="20"/>
                </a:cxn>
                <a:cxn ang="0">
                  <a:pos x="408" y="9"/>
                </a:cxn>
                <a:cxn ang="0">
                  <a:pos x="368" y="3"/>
                </a:cxn>
                <a:cxn ang="0">
                  <a:pos x="325" y="0"/>
                </a:cxn>
                <a:cxn ang="0">
                  <a:pos x="282" y="3"/>
                </a:cxn>
                <a:cxn ang="0">
                  <a:pos x="239" y="12"/>
                </a:cxn>
                <a:cxn ang="0">
                  <a:pos x="202" y="26"/>
                </a:cxn>
                <a:cxn ang="0">
                  <a:pos x="165" y="43"/>
                </a:cxn>
                <a:cxn ang="0">
                  <a:pos x="134" y="66"/>
                </a:cxn>
                <a:cxn ang="0">
                  <a:pos x="102" y="94"/>
                </a:cxn>
                <a:cxn ang="0">
                  <a:pos x="74" y="123"/>
                </a:cxn>
                <a:cxn ang="0">
                  <a:pos x="51" y="154"/>
                </a:cxn>
                <a:cxn ang="0">
                  <a:pos x="31" y="191"/>
                </a:cxn>
                <a:cxn ang="0">
                  <a:pos x="17" y="229"/>
                </a:cxn>
                <a:cxn ang="0">
                  <a:pos x="5" y="271"/>
                </a:cxn>
                <a:cxn ang="0">
                  <a:pos x="0" y="311"/>
                </a:cxn>
                <a:cxn ang="0">
                  <a:pos x="0" y="354"/>
                </a:cxn>
                <a:cxn ang="0">
                  <a:pos x="2" y="394"/>
                </a:cxn>
                <a:cxn ang="0">
                  <a:pos x="14" y="434"/>
                </a:cxn>
                <a:cxn ang="0">
                  <a:pos x="28" y="474"/>
                </a:cxn>
                <a:cxn ang="0">
                  <a:pos x="45" y="508"/>
                </a:cxn>
                <a:cxn ang="0">
                  <a:pos x="71" y="543"/>
                </a:cxn>
                <a:cxn ang="0">
                  <a:pos x="97" y="574"/>
                </a:cxn>
                <a:cxn ang="0">
                  <a:pos x="125" y="600"/>
                </a:cxn>
                <a:cxn ang="0">
                  <a:pos x="159" y="623"/>
                </a:cxn>
                <a:cxn ang="0">
                  <a:pos x="197" y="643"/>
                </a:cxn>
                <a:cxn ang="0">
                  <a:pos x="234" y="657"/>
                </a:cxn>
                <a:cxn ang="0">
                  <a:pos x="274" y="666"/>
                </a:cxn>
                <a:cxn ang="0">
                  <a:pos x="317" y="671"/>
                </a:cxn>
              </a:cxnLst>
              <a:rect l="0" t="0" r="r" b="b"/>
              <a:pathLst>
                <a:path w="671" h="674">
                  <a:moveTo>
                    <a:pt x="334" y="674"/>
                  </a:moveTo>
                  <a:lnTo>
                    <a:pt x="342" y="671"/>
                  </a:lnTo>
                  <a:lnTo>
                    <a:pt x="351" y="671"/>
                  </a:lnTo>
                  <a:lnTo>
                    <a:pt x="359" y="671"/>
                  </a:lnTo>
                  <a:lnTo>
                    <a:pt x="368" y="671"/>
                  </a:lnTo>
                  <a:lnTo>
                    <a:pt x="377" y="668"/>
                  </a:lnTo>
                  <a:lnTo>
                    <a:pt x="385" y="668"/>
                  </a:lnTo>
                  <a:lnTo>
                    <a:pt x="394" y="666"/>
                  </a:lnTo>
                  <a:lnTo>
                    <a:pt x="402" y="666"/>
                  </a:lnTo>
                  <a:lnTo>
                    <a:pt x="408" y="663"/>
                  </a:lnTo>
                  <a:lnTo>
                    <a:pt x="417" y="663"/>
                  </a:lnTo>
                  <a:lnTo>
                    <a:pt x="425" y="660"/>
                  </a:lnTo>
                  <a:lnTo>
                    <a:pt x="434" y="657"/>
                  </a:lnTo>
                  <a:lnTo>
                    <a:pt x="439" y="654"/>
                  </a:lnTo>
                  <a:lnTo>
                    <a:pt x="448" y="651"/>
                  </a:lnTo>
                  <a:lnTo>
                    <a:pt x="457" y="648"/>
                  </a:lnTo>
                  <a:lnTo>
                    <a:pt x="465" y="646"/>
                  </a:lnTo>
                  <a:lnTo>
                    <a:pt x="471" y="643"/>
                  </a:lnTo>
                  <a:lnTo>
                    <a:pt x="479" y="637"/>
                  </a:lnTo>
                  <a:lnTo>
                    <a:pt x="485" y="634"/>
                  </a:lnTo>
                  <a:lnTo>
                    <a:pt x="494" y="631"/>
                  </a:lnTo>
                  <a:lnTo>
                    <a:pt x="499" y="626"/>
                  </a:lnTo>
                  <a:lnTo>
                    <a:pt x="508" y="623"/>
                  </a:lnTo>
                  <a:lnTo>
                    <a:pt x="514" y="617"/>
                  </a:lnTo>
                  <a:lnTo>
                    <a:pt x="522" y="614"/>
                  </a:lnTo>
                  <a:lnTo>
                    <a:pt x="528" y="608"/>
                  </a:lnTo>
                  <a:lnTo>
                    <a:pt x="534" y="606"/>
                  </a:lnTo>
                  <a:lnTo>
                    <a:pt x="539" y="600"/>
                  </a:lnTo>
                  <a:lnTo>
                    <a:pt x="548" y="594"/>
                  </a:lnTo>
                  <a:lnTo>
                    <a:pt x="554" y="591"/>
                  </a:lnTo>
                  <a:lnTo>
                    <a:pt x="559" y="586"/>
                  </a:lnTo>
                  <a:lnTo>
                    <a:pt x="565" y="580"/>
                  </a:lnTo>
                  <a:lnTo>
                    <a:pt x="571" y="574"/>
                  </a:lnTo>
                  <a:lnTo>
                    <a:pt x="577" y="568"/>
                  </a:lnTo>
                  <a:lnTo>
                    <a:pt x="582" y="563"/>
                  </a:lnTo>
                  <a:lnTo>
                    <a:pt x="588" y="557"/>
                  </a:lnTo>
                  <a:lnTo>
                    <a:pt x="594" y="548"/>
                  </a:lnTo>
                  <a:lnTo>
                    <a:pt x="597" y="543"/>
                  </a:lnTo>
                  <a:lnTo>
                    <a:pt x="602" y="537"/>
                  </a:lnTo>
                  <a:lnTo>
                    <a:pt x="608" y="531"/>
                  </a:lnTo>
                  <a:lnTo>
                    <a:pt x="614" y="526"/>
                  </a:lnTo>
                  <a:lnTo>
                    <a:pt x="617" y="517"/>
                  </a:lnTo>
                  <a:lnTo>
                    <a:pt x="622" y="508"/>
                  </a:lnTo>
                  <a:lnTo>
                    <a:pt x="625" y="503"/>
                  </a:lnTo>
                  <a:lnTo>
                    <a:pt x="631" y="497"/>
                  </a:lnTo>
                  <a:lnTo>
                    <a:pt x="634" y="488"/>
                  </a:lnTo>
                  <a:lnTo>
                    <a:pt x="636" y="483"/>
                  </a:lnTo>
                  <a:lnTo>
                    <a:pt x="639" y="474"/>
                  </a:lnTo>
                  <a:lnTo>
                    <a:pt x="645" y="466"/>
                  </a:lnTo>
                  <a:lnTo>
                    <a:pt x="648" y="460"/>
                  </a:lnTo>
                  <a:lnTo>
                    <a:pt x="651" y="451"/>
                  </a:lnTo>
                  <a:lnTo>
                    <a:pt x="651" y="443"/>
                  </a:lnTo>
                  <a:lnTo>
                    <a:pt x="656" y="434"/>
                  </a:lnTo>
                  <a:lnTo>
                    <a:pt x="656" y="426"/>
                  </a:lnTo>
                  <a:lnTo>
                    <a:pt x="659" y="420"/>
                  </a:lnTo>
                  <a:lnTo>
                    <a:pt x="662" y="411"/>
                  </a:lnTo>
                  <a:lnTo>
                    <a:pt x="665" y="403"/>
                  </a:lnTo>
                  <a:lnTo>
                    <a:pt x="665" y="394"/>
                  </a:lnTo>
                  <a:lnTo>
                    <a:pt x="668" y="386"/>
                  </a:lnTo>
                  <a:lnTo>
                    <a:pt x="668" y="377"/>
                  </a:lnTo>
                  <a:lnTo>
                    <a:pt x="668" y="371"/>
                  </a:lnTo>
                  <a:lnTo>
                    <a:pt x="671" y="363"/>
                  </a:lnTo>
                  <a:lnTo>
                    <a:pt x="671" y="354"/>
                  </a:lnTo>
                  <a:lnTo>
                    <a:pt x="671" y="346"/>
                  </a:lnTo>
                  <a:lnTo>
                    <a:pt x="671" y="337"/>
                  </a:lnTo>
                  <a:lnTo>
                    <a:pt x="671" y="329"/>
                  </a:lnTo>
                  <a:lnTo>
                    <a:pt x="671" y="320"/>
                  </a:lnTo>
                  <a:lnTo>
                    <a:pt x="671" y="311"/>
                  </a:lnTo>
                  <a:lnTo>
                    <a:pt x="668" y="303"/>
                  </a:lnTo>
                  <a:lnTo>
                    <a:pt x="668" y="294"/>
                  </a:lnTo>
                  <a:lnTo>
                    <a:pt x="668" y="286"/>
                  </a:lnTo>
                  <a:lnTo>
                    <a:pt x="665" y="277"/>
                  </a:lnTo>
                  <a:lnTo>
                    <a:pt x="665" y="271"/>
                  </a:lnTo>
                  <a:lnTo>
                    <a:pt x="662" y="263"/>
                  </a:lnTo>
                  <a:lnTo>
                    <a:pt x="659" y="254"/>
                  </a:lnTo>
                  <a:lnTo>
                    <a:pt x="656" y="246"/>
                  </a:lnTo>
                  <a:lnTo>
                    <a:pt x="656" y="237"/>
                  </a:lnTo>
                  <a:lnTo>
                    <a:pt x="651" y="229"/>
                  </a:lnTo>
                  <a:lnTo>
                    <a:pt x="651" y="223"/>
                  </a:lnTo>
                  <a:lnTo>
                    <a:pt x="648" y="214"/>
                  </a:lnTo>
                  <a:lnTo>
                    <a:pt x="645" y="206"/>
                  </a:lnTo>
                  <a:lnTo>
                    <a:pt x="639" y="200"/>
                  </a:lnTo>
                  <a:lnTo>
                    <a:pt x="636" y="191"/>
                  </a:lnTo>
                  <a:lnTo>
                    <a:pt x="634" y="183"/>
                  </a:lnTo>
                  <a:lnTo>
                    <a:pt x="631" y="177"/>
                  </a:lnTo>
                  <a:lnTo>
                    <a:pt x="625" y="169"/>
                  </a:lnTo>
                  <a:lnTo>
                    <a:pt x="622" y="163"/>
                  </a:lnTo>
                  <a:lnTo>
                    <a:pt x="617" y="154"/>
                  </a:lnTo>
                  <a:lnTo>
                    <a:pt x="614" y="149"/>
                  </a:lnTo>
                  <a:lnTo>
                    <a:pt x="608" y="143"/>
                  </a:lnTo>
                  <a:lnTo>
                    <a:pt x="602" y="134"/>
                  </a:lnTo>
                  <a:lnTo>
                    <a:pt x="597" y="129"/>
                  </a:lnTo>
                  <a:lnTo>
                    <a:pt x="594" y="123"/>
                  </a:lnTo>
                  <a:lnTo>
                    <a:pt x="588" y="117"/>
                  </a:lnTo>
                  <a:lnTo>
                    <a:pt x="582" y="111"/>
                  </a:lnTo>
                  <a:lnTo>
                    <a:pt x="577" y="106"/>
                  </a:lnTo>
                  <a:lnTo>
                    <a:pt x="571" y="100"/>
                  </a:lnTo>
                  <a:lnTo>
                    <a:pt x="565" y="94"/>
                  </a:lnTo>
                  <a:lnTo>
                    <a:pt x="559" y="89"/>
                  </a:lnTo>
                  <a:lnTo>
                    <a:pt x="554" y="83"/>
                  </a:lnTo>
                  <a:lnTo>
                    <a:pt x="548" y="77"/>
                  </a:lnTo>
                  <a:lnTo>
                    <a:pt x="539" y="71"/>
                  </a:lnTo>
                  <a:lnTo>
                    <a:pt x="534" y="66"/>
                  </a:lnTo>
                  <a:lnTo>
                    <a:pt x="528" y="63"/>
                  </a:lnTo>
                  <a:lnTo>
                    <a:pt x="522" y="57"/>
                  </a:lnTo>
                  <a:lnTo>
                    <a:pt x="514" y="51"/>
                  </a:lnTo>
                  <a:lnTo>
                    <a:pt x="508" y="49"/>
                  </a:lnTo>
                  <a:lnTo>
                    <a:pt x="499" y="43"/>
                  </a:lnTo>
                  <a:lnTo>
                    <a:pt x="494" y="40"/>
                  </a:lnTo>
                  <a:lnTo>
                    <a:pt x="485" y="37"/>
                  </a:lnTo>
                  <a:lnTo>
                    <a:pt x="479" y="34"/>
                  </a:lnTo>
                  <a:lnTo>
                    <a:pt x="471" y="29"/>
                  </a:lnTo>
                  <a:lnTo>
                    <a:pt x="465" y="26"/>
                  </a:lnTo>
                  <a:lnTo>
                    <a:pt x="457" y="23"/>
                  </a:lnTo>
                  <a:lnTo>
                    <a:pt x="448" y="20"/>
                  </a:lnTo>
                  <a:lnTo>
                    <a:pt x="439" y="17"/>
                  </a:lnTo>
                  <a:lnTo>
                    <a:pt x="434" y="14"/>
                  </a:lnTo>
                  <a:lnTo>
                    <a:pt x="425" y="12"/>
                  </a:lnTo>
                  <a:lnTo>
                    <a:pt x="417" y="12"/>
                  </a:lnTo>
                  <a:lnTo>
                    <a:pt x="408" y="9"/>
                  </a:lnTo>
                  <a:lnTo>
                    <a:pt x="402" y="9"/>
                  </a:lnTo>
                  <a:lnTo>
                    <a:pt x="394" y="6"/>
                  </a:lnTo>
                  <a:lnTo>
                    <a:pt x="385" y="3"/>
                  </a:lnTo>
                  <a:lnTo>
                    <a:pt x="377" y="3"/>
                  </a:lnTo>
                  <a:lnTo>
                    <a:pt x="368" y="3"/>
                  </a:lnTo>
                  <a:lnTo>
                    <a:pt x="359" y="0"/>
                  </a:lnTo>
                  <a:lnTo>
                    <a:pt x="351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2" y="3"/>
                  </a:lnTo>
                  <a:lnTo>
                    <a:pt x="274" y="6"/>
                  </a:lnTo>
                  <a:lnTo>
                    <a:pt x="265" y="9"/>
                  </a:lnTo>
                  <a:lnTo>
                    <a:pt x="257" y="9"/>
                  </a:lnTo>
                  <a:lnTo>
                    <a:pt x="248" y="12"/>
                  </a:lnTo>
                  <a:lnTo>
                    <a:pt x="239" y="12"/>
                  </a:lnTo>
                  <a:lnTo>
                    <a:pt x="234" y="14"/>
                  </a:lnTo>
                  <a:lnTo>
                    <a:pt x="225" y="17"/>
                  </a:lnTo>
                  <a:lnTo>
                    <a:pt x="217" y="20"/>
                  </a:lnTo>
                  <a:lnTo>
                    <a:pt x="211" y="23"/>
                  </a:lnTo>
                  <a:lnTo>
                    <a:pt x="202" y="26"/>
                  </a:lnTo>
                  <a:lnTo>
                    <a:pt x="197" y="29"/>
                  </a:lnTo>
                  <a:lnTo>
                    <a:pt x="188" y="34"/>
                  </a:lnTo>
                  <a:lnTo>
                    <a:pt x="179" y="37"/>
                  </a:lnTo>
                  <a:lnTo>
                    <a:pt x="174" y="40"/>
                  </a:lnTo>
                  <a:lnTo>
                    <a:pt x="165" y="43"/>
                  </a:lnTo>
                  <a:lnTo>
                    <a:pt x="159" y="49"/>
                  </a:lnTo>
                  <a:lnTo>
                    <a:pt x="151" y="51"/>
                  </a:lnTo>
                  <a:lnTo>
                    <a:pt x="145" y="57"/>
                  </a:lnTo>
                  <a:lnTo>
                    <a:pt x="139" y="63"/>
                  </a:lnTo>
                  <a:lnTo>
                    <a:pt x="134" y="66"/>
                  </a:lnTo>
                  <a:lnTo>
                    <a:pt x="125" y="71"/>
                  </a:lnTo>
                  <a:lnTo>
                    <a:pt x="119" y="77"/>
                  </a:lnTo>
                  <a:lnTo>
                    <a:pt x="114" y="83"/>
                  </a:lnTo>
                  <a:lnTo>
                    <a:pt x="108" y="89"/>
                  </a:lnTo>
                  <a:lnTo>
                    <a:pt x="102" y="94"/>
                  </a:lnTo>
                  <a:lnTo>
                    <a:pt x="97" y="100"/>
                  </a:lnTo>
                  <a:lnTo>
                    <a:pt x="91" y="106"/>
                  </a:lnTo>
                  <a:lnTo>
                    <a:pt x="85" y="111"/>
                  </a:lnTo>
                  <a:lnTo>
                    <a:pt x="79" y="117"/>
                  </a:lnTo>
                  <a:lnTo>
                    <a:pt x="74" y="123"/>
                  </a:lnTo>
                  <a:lnTo>
                    <a:pt x="71" y="129"/>
                  </a:lnTo>
                  <a:lnTo>
                    <a:pt x="65" y="134"/>
                  </a:lnTo>
                  <a:lnTo>
                    <a:pt x="59" y="143"/>
                  </a:lnTo>
                  <a:lnTo>
                    <a:pt x="57" y="149"/>
                  </a:lnTo>
                  <a:lnTo>
                    <a:pt x="51" y="154"/>
                  </a:lnTo>
                  <a:lnTo>
                    <a:pt x="45" y="163"/>
                  </a:lnTo>
                  <a:lnTo>
                    <a:pt x="42" y="169"/>
                  </a:lnTo>
                  <a:lnTo>
                    <a:pt x="39" y="177"/>
                  </a:lnTo>
                  <a:lnTo>
                    <a:pt x="34" y="183"/>
                  </a:lnTo>
                  <a:lnTo>
                    <a:pt x="31" y="191"/>
                  </a:lnTo>
                  <a:lnTo>
                    <a:pt x="28" y="200"/>
                  </a:lnTo>
                  <a:lnTo>
                    <a:pt x="25" y="206"/>
                  </a:lnTo>
                  <a:lnTo>
                    <a:pt x="22" y="214"/>
                  </a:lnTo>
                  <a:lnTo>
                    <a:pt x="19" y="223"/>
                  </a:lnTo>
                  <a:lnTo>
                    <a:pt x="17" y="229"/>
                  </a:lnTo>
                  <a:lnTo>
                    <a:pt x="14" y="237"/>
                  </a:lnTo>
                  <a:lnTo>
                    <a:pt x="11" y="246"/>
                  </a:lnTo>
                  <a:lnTo>
                    <a:pt x="8" y="254"/>
                  </a:lnTo>
                  <a:lnTo>
                    <a:pt x="5" y="263"/>
                  </a:lnTo>
                  <a:lnTo>
                    <a:pt x="5" y="271"/>
                  </a:lnTo>
                  <a:lnTo>
                    <a:pt x="2" y="277"/>
                  </a:lnTo>
                  <a:lnTo>
                    <a:pt x="2" y="286"/>
                  </a:lnTo>
                  <a:lnTo>
                    <a:pt x="0" y="294"/>
                  </a:lnTo>
                  <a:lnTo>
                    <a:pt x="0" y="303"/>
                  </a:lnTo>
                  <a:lnTo>
                    <a:pt x="0" y="311"/>
                  </a:lnTo>
                  <a:lnTo>
                    <a:pt x="0" y="320"/>
                  </a:lnTo>
                  <a:lnTo>
                    <a:pt x="0" y="329"/>
                  </a:lnTo>
                  <a:lnTo>
                    <a:pt x="0" y="337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0" y="363"/>
                  </a:lnTo>
                  <a:lnTo>
                    <a:pt x="0" y="371"/>
                  </a:lnTo>
                  <a:lnTo>
                    <a:pt x="0" y="377"/>
                  </a:lnTo>
                  <a:lnTo>
                    <a:pt x="2" y="386"/>
                  </a:lnTo>
                  <a:lnTo>
                    <a:pt x="2" y="394"/>
                  </a:lnTo>
                  <a:lnTo>
                    <a:pt x="5" y="403"/>
                  </a:lnTo>
                  <a:lnTo>
                    <a:pt x="5" y="411"/>
                  </a:lnTo>
                  <a:lnTo>
                    <a:pt x="8" y="420"/>
                  </a:lnTo>
                  <a:lnTo>
                    <a:pt x="11" y="426"/>
                  </a:lnTo>
                  <a:lnTo>
                    <a:pt x="14" y="434"/>
                  </a:lnTo>
                  <a:lnTo>
                    <a:pt x="17" y="443"/>
                  </a:lnTo>
                  <a:lnTo>
                    <a:pt x="19" y="451"/>
                  </a:lnTo>
                  <a:lnTo>
                    <a:pt x="22" y="460"/>
                  </a:lnTo>
                  <a:lnTo>
                    <a:pt x="25" y="466"/>
                  </a:lnTo>
                  <a:lnTo>
                    <a:pt x="28" y="474"/>
                  </a:lnTo>
                  <a:lnTo>
                    <a:pt x="31" y="483"/>
                  </a:lnTo>
                  <a:lnTo>
                    <a:pt x="34" y="488"/>
                  </a:lnTo>
                  <a:lnTo>
                    <a:pt x="39" y="497"/>
                  </a:lnTo>
                  <a:lnTo>
                    <a:pt x="42" y="503"/>
                  </a:lnTo>
                  <a:lnTo>
                    <a:pt x="45" y="508"/>
                  </a:lnTo>
                  <a:lnTo>
                    <a:pt x="51" y="517"/>
                  </a:lnTo>
                  <a:lnTo>
                    <a:pt x="57" y="526"/>
                  </a:lnTo>
                  <a:lnTo>
                    <a:pt x="59" y="531"/>
                  </a:lnTo>
                  <a:lnTo>
                    <a:pt x="65" y="537"/>
                  </a:lnTo>
                  <a:lnTo>
                    <a:pt x="71" y="543"/>
                  </a:lnTo>
                  <a:lnTo>
                    <a:pt x="74" y="548"/>
                  </a:lnTo>
                  <a:lnTo>
                    <a:pt x="79" y="557"/>
                  </a:lnTo>
                  <a:lnTo>
                    <a:pt x="85" y="563"/>
                  </a:lnTo>
                  <a:lnTo>
                    <a:pt x="91" y="568"/>
                  </a:lnTo>
                  <a:lnTo>
                    <a:pt x="97" y="574"/>
                  </a:lnTo>
                  <a:lnTo>
                    <a:pt x="102" y="580"/>
                  </a:lnTo>
                  <a:lnTo>
                    <a:pt x="108" y="586"/>
                  </a:lnTo>
                  <a:lnTo>
                    <a:pt x="114" y="591"/>
                  </a:lnTo>
                  <a:lnTo>
                    <a:pt x="119" y="594"/>
                  </a:lnTo>
                  <a:lnTo>
                    <a:pt x="125" y="600"/>
                  </a:lnTo>
                  <a:lnTo>
                    <a:pt x="134" y="606"/>
                  </a:lnTo>
                  <a:lnTo>
                    <a:pt x="139" y="608"/>
                  </a:lnTo>
                  <a:lnTo>
                    <a:pt x="145" y="614"/>
                  </a:lnTo>
                  <a:lnTo>
                    <a:pt x="151" y="617"/>
                  </a:lnTo>
                  <a:lnTo>
                    <a:pt x="159" y="623"/>
                  </a:lnTo>
                  <a:lnTo>
                    <a:pt x="165" y="626"/>
                  </a:lnTo>
                  <a:lnTo>
                    <a:pt x="174" y="631"/>
                  </a:lnTo>
                  <a:lnTo>
                    <a:pt x="179" y="634"/>
                  </a:lnTo>
                  <a:lnTo>
                    <a:pt x="188" y="637"/>
                  </a:lnTo>
                  <a:lnTo>
                    <a:pt x="197" y="643"/>
                  </a:lnTo>
                  <a:lnTo>
                    <a:pt x="202" y="646"/>
                  </a:lnTo>
                  <a:lnTo>
                    <a:pt x="211" y="648"/>
                  </a:lnTo>
                  <a:lnTo>
                    <a:pt x="217" y="651"/>
                  </a:lnTo>
                  <a:lnTo>
                    <a:pt x="225" y="654"/>
                  </a:lnTo>
                  <a:lnTo>
                    <a:pt x="234" y="657"/>
                  </a:lnTo>
                  <a:lnTo>
                    <a:pt x="239" y="660"/>
                  </a:lnTo>
                  <a:lnTo>
                    <a:pt x="248" y="663"/>
                  </a:lnTo>
                  <a:lnTo>
                    <a:pt x="257" y="663"/>
                  </a:lnTo>
                  <a:lnTo>
                    <a:pt x="265" y="666"/>
                  </a:lnTo>
                  <a:lnTo>
                    <a:pt x="274" y="666"/>
                  </a:lnTo>
                  <a:lnTo>
                    <a:pt x="282" y="668"/>
                  </a:lnTo>
                  <a:lnTo>
                    <a:pt x="291" y="668"/>
                  </a:lnTo>
                  <a:lnTo>
                    <a:pt x="299" y="671"/>
                  </a:lnTo>
                  <a:lnTo>
                    <a:pt x="308" y="671"/>
                  </a:lnTo>
                  <a:lnTo>
                    <a:pt x="317" y="671"/>
                  </a:lnTo>
                  <a:lnTo>
                    <a:pt x="325" y="671"/>
                  </a:lnTo>
                  <a:lnTo>
                    <a:pt x="334" y="674"/>
                  </a:lnTo>
                  <a:lnTo>
                    <a:pt x="334" y="6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853113" y="3065463"/>
              <a:ext cx="236537" cy="35401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83" y="0"/>
                </a:cxn>
                <a:cxn ang="0">
                  <a:pos x="149" y="109"/>
                </a:cxn>
                <a:cxn ang="0">
                  <a:pos x="146" y="114"/>
                </a:cxn>
                <a:cxn ang="0">
                  <a:pos x="143" y="120"/>
                </a:cxn>
                <a:cxn ang="0">
                  <a:pos x="140" y="126"/>
                </a:cxn>
                <a:cxn ang="0">
                  <a:pos x="137" y="132"/>
                </a:cxn>
                <a:cxn ang="0">
                  <a:pos x="134" y="137"/>
                </a:cxn>
                <a:cxn ang="0">
                  <a:pos x="132" y="143"/>
                </a:cxn>
                <a:cxn ang="0">
                  <a:pos x="129" y="149"/>
                </a:cxn>
                <a:cxn ang="0">
                  <a:pos x="126" y="154"/>
                </a:cxn>
                <a:cxn ang="0">
                  <a:pos x="123" y="157"/>
                </a:cxn>
                <a:cxn ang="0">
                  <a:pos x="120" y="163"/>
                </a:cxn>
                <a:cxn ang="0">
                  <a:pos x="117" y="169"/>
                </a:cxn>
                <a:cxn ang="0">
                  <a:pos x="114" y="174"/>
                </a:cxn>
                <a:cxn ang="0">
                  <a:pos x="109" y="183"/>
                </a:cxn>
                <a:cxn ang="0">
                  <a:pos x="103" y="192"/>
                </a:cxn>
                <a:cxn ang="0">
                  <a:pos x="97" y="197"/>
                </a:cxn>
                <a:cxn ang="0">
                  <a:pos x="92" y="203"/>
                </a:cxn>
                <a:cxn ang="0">
                  <a:pos x="89" y="209"/>
                </a:cxn>
                <a:cxn ang="0">
                  <a:pos x="83" y="214"/>
                </a:cxn>
                <a:cxn ang="0">
                  <a:pos x="77" y="220"/>
                </a:cxn>
                <a:cxn ang="0">
                  <a:pos x="77" y="223"/>
                </a:cxn>
                <a:cxn ang="0">
                  <a:pos x="74" y="220"/>
                </a:cxn>
                <a:cxn ang="0">
                  <a:pos x="72" y="217"/>
                </a:cxn>
                <a:cxn ang="0">
                  <a:pos x="69" y="214"/>
                </a:cxn>
                <a:cxn ang="0">
                  <a:pos x="63" y="209"/>
                </a:cxn>
                <a:cxn ang="0">
                  <a:pos x="60" y="203"/>
                </a:cxn>
                <a:cxn ang="0">
                  <a:pos x="57" y="200"/>
                </a:cxn>
                <a:cxn ang="0">
                  <a:pos x="54" y="194"/>
                </a:cxn>
                <a:cxn ang="0">
                  <a:pos x="52" y="189"/>
                </a:cxn>
                <a:cxn ang="0">
                  <a:pos x="46" y="186"/>
                </a:cxn>
                <a:cxn ang="0">
                  <a:pos x="43" y="180"/>
                </a:cxn>
                <a:cxn ang="0">
                  <a:pos x="40" y="174"/>
                </a:cxn>
                <a:cxn ang="0">
                  <a:pos x="37" y="169"/>
                </a:cxn>
                <a:cxn ang="0">
                  <a:pos x="32" y="160"/>
                </a:cxn>
                <a:cxn ang="0">
                  <a:pos x="29" y="152"/>
                </a:cxn>
                <a:cxn ang="0">
                  <a:pos x="26" y="146"/>
                </a:cxn>
                <a:cxn ang="0">
                  <a:pos x="23" y="137"/>
                </a:cxn>
                <a:cxn ang="0">
                  <a:pos x="20" y="129"/>
                </a:cxn>
                <a:cxn ang="0">
                  <a:pos x="14" y="120"/>
                </a:cxn>
                <a:cxn ang="0">
                  <a:pos x="12" y="112"/>
                </a:cxn>
                <a:cxn ang="0">
                  <a:pos x="9" y="103"/>
                </a:cxn>
                <a:cxn ang="0">
                  <a:pos x="9" y="97"/>
                </a:cxn>
                <a:cxn ang="0">
                  <a:pos x="9" y="95"/>
                </a:cxn>
                <a:cxn ang="0">
                  <a:pos x="6" y="89"/>
                </a:cxn>
                <a:cxn ang="0">
                  <a:pos x="6" y="83"/>
                </a:cxn>
                <a:cxn ang="0">
                  <a:pos x="3" y="80"/>
                </a:cxn>
                <a:cxn ang="0">
                  <a:pos x="3" y="75"/>
                </a:cxn>
                <a:cxn ang="0">
                  <a:pos x="0" y="69"/>
                </a:cxn>
                <a:cxn ang="0">
                  <a:pos x="0" y="63"/>
                </a:cxn>
                <a:cxn ang="0">
                  <a:pos x="0" y="57"/>
                </a:cxn>
                <a:cxn ang="0">
                  <a:pos x="0" y="52"/>
                </a:cxn>
                <a:cxn ang="0">
                  <a:pos x="0" y="46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49" h="223">
                  <a:moveTo>
                    <a:pt x="0" y="20"/>
                  </a:moveTo>
                  <a:lnTo>
                    <a:pt x="83" y="0"/>
                  </a:lnTo>
                  <a:lnTo>
                    <a:pt x="149" y="109"/>
                  </a:lnTo>
                  <a:lnTo>
                    <a:pt x="146" y="114"/>
                  </a:lnTo>
                  <a:lnTo>
                    <a:pt x="143" y="120"/>
                  </a:lnTo>
                  <a:lnTo>
                    <a:pt x="140" y="126"/>
                  </a:lnTo>
                  <a:lnTo>
                    <a:pt x="137" y="132"/>
                  </a:lnTo>
                  <a:lnTo>
                    <a:pt x="134" y="137"/>
                  </a:lnTo>
                  <a:lnTo>
                    <a:pt x="132" y="143"/>
                  </a:lnTo>
                  <a:lnTo>
                    <a:pt x="129" y="149"/>
                  </a:lnTo>
                  <a:lnTo>
                    <a:pt x="126" y="154"/>
                  </a:lnTo>
                  <a:lnTo>
                    <a:pt x="123" y="157"/>
                  </a:lnTo>
                  <a:lnTo>
                    <a:pt x="120" y="163"/>
                  </a:lnTo>
                  <a:lnTo>
                    <a:pt x="117" y="169"/>
                  </a:lnTo>
                  <a:lnTo>
                    <a:pt x="114" y="174"/>
                  </a:lnTo>
                  <a:lnTo>
                    <a:pt x="109" y="183"/>
                  </a:lnTo>
                  <a:lnTo>
                    <a:pt x="103" y="192"/>
                  </a:lnTo>
                  <a:lnTo>
                    <a:pt x="97" y="197"/>
                  </a:lnTo>
                  <a:lnTo>
                    <a:pt x="92" y="203"/>
                  </a:lnTo>
                  <a:lnTo>
                    <a:pt x="89" y="209"/>
                  </a:lnTo>
                  <a:lnTo>
                    <a:pt x="83" y="214"/>
                  </a:lnTo>
                  <a:lnTo>
                    <a:pt x="77" y="220"/>
                  </a:lnTo>
                  <a:lnTo>
                    <a:pt x="77" y="223"/>
                  </a:lnTo>
                  <a:lnTo>
                    <a:pt x="74" y="220"/>
                  </a:lnTo>
                  <a:lnTo>
                    <a:pt x="72" y="217"/>
                  </a:lnTo>
                  <a:lnTo>
                    <a:pt x="69" y="214"/>
                  </a:lnTo>
                  <a:lnTo>
                    <a:pt x="63" y="209"/>
                  </a:lnTo>
                  <a:lnTo>
                    <a:pt x="60" y="203"/>
                  </a:lnTo>
                  <a:lnTo>
                    <a:pt x="57" y="200"/>
                  </a:lnTo>
                  <a:lnTo>
                    <a:pt x="54" y="194"/>
                  </a:lnTo>
                  <a:lnTo>
                    <a:pt x="52" y="189"/>
                  </a:lnTo>
                  <a:lnTo>
                    <a:pt x="46" y="186"/>
                  </a:lnTo>
                  <a:lnTo>
                    <a:pt x="43" y="180"/>
                  </a:lnTo>
                  <a:lnTo>
                    <a:pt x="40" y="174"/>
                  </a:lnTo>
                  <a:lnTo>
                    <a:pt x="37" y="169"/>
                  </a:lnTo>
                  <a:lnTo>
                    <a:pt x="32" y="160"/>
                  </a:lnTo>
                  <a:lnTo>
                    <a:pt x="29" y="152"/>
                  </a:lnTo>
                  <a:lnTo>
                    <a:pt x="26" y="146"/>
                  </a:lnTo>
                  <a:lnTo>
                    <a:pt x="23" y="137"/>
                  </a:lnTo>
                  <a:lnTo>
                    <a:pt x="20" y="129"/>
                  </a:lnTo>
                  <a:lnTo>
                    <a:pt x="14" y="120"/>
                  </a:lnTo>
                  <a:lnTo>
                    <a:pt x="12" y="112"/>
                  </a:lnTo>
                  <a:lnTo>
                    <a:pt x="9" y="103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6" y="89"/>
                  </a:lnTo>
                  <a:lnTo>
                    <a:pt x="6" y="83"/>
                  </a:lnTo>
                  <a:lnTo>
                    <a:pt x="3" y="80"/>
                  </a:lnTo>
                  <a:lnTo>
                    <a:pt x="3" y="75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6002338" y="3152775"/>
              <a:ext cx="603250" cy="420688"/>
            </a:xfrm>
            <a:custGeom>
              <a:avLst/>
              <a:gdLst/>
              <a:ahLst/>
              <a:cxnLst>
                <a:cxn ang="0">
                  <a:pos x="183" y="265"/>
                </a:cxn>
                <a:cxn ang="0">
                  <a:pos x="169" y="265"/>
                </a:cxn>
                <a:cxn ang="0">
                  <a:pos x="158" y="262"/>
                </a:cxn>
                <a:cxn ang="0">
                  <a:pos x="143" y="262"/>
                </a:cxn>
                <a:cxn ang="0">
                  <a:pos x="129" y="259"/>
                </a:cxn>
                <a:cxn ang="0">
                  <a:pos x="118" y="257"/>
                </a:cxn>
                <a:cxn ang="0">
                  <a:pos x="103" y="251"/>
                </a:cxn>
                <a:cxn ang="0">
                  <a:pos x="92" y="248"/>
                </a:cxn>
                <a:cxn ang="0">
                  <a:pos x="80" y="245"/>
                </a:cxn>
                <a:cxn ang="0">
                  <a:pos x="69" y="239"/>
                </a:cxn>
                <a:cxn ang="0">
                  <a:pos x="58" y="234"/>
                </a:cxn>
                <a:cxn ang="0">
                  <a:pos x="46" y="228"/>
                </a:cxn>
                <a:cxn ang="0">
                  <a:pos x="35" y="219"/>
                </a:cxn>
                <a:cxn ang="0">
                  <a:pos x="23" y="214"/>
                </a:cxn>
                <a:cxn ang="0">
                  <a:pos x="15" y="205"/>
                </a:cxn>
                <a:cxn ang="0">
                  <a:pos x="3" y="199"/>
                </a:cxn>
                <a:cxn ang="0">
                  <a:pos x="6" y="188"/>
                </a:cxn>
                <a:cxn ang="0">
                  <a:pos x="20" y="174"/>
                </a:cxn>
                <a:cxn ang="0">
                  <a:pos x="32" y="157"/>
                </a:cxn>
                <a:cxn ang="0">
                  <a:pos x="46" y="139"/>
                </a:cxn>
                <a:cxn ang="0">
                  <a:pos x="55" y="128"/>
                </a:cxn>
                <a:cxn ang="0">
                  <a:pos x="60" y="117"/>
                </a:cxn>
                <a:cxn ang="0">
                  <a:pos x="69" y="105"/>
                </a:cxn>
                <a:cxn ang="0">
                  <a:pos x="75" y="91"/>
                </a:cxn>
                <a:cxn ang="0">
                  <a:pos x="78" y="79"/>
                </a:cxn>
                <a:cxn ang="0">
                  <a:pos x="83" y="71"/>
                </a:cxn>
                <a:cxn ang="0">
                  <a:pos x="86" y="62"/>
                </a:cxn>
                <a:cxn ang="0">
                  <a:pos x="186" y="0"/>
                </a:cxn>
                <a:cxn ang="0">
                  <a:pos x="292" y="65"/>
                </a:cxn>
                <a:cxn ang="0">
                  <a:pos x="295" y="74"/>
                </a:cxn>
                <a:cxn ang="0">
                  <a:pos x="300" y="85"/>
                </a:cxn>
                <a:cxn ang="0">
                  <a:pos x="303" y="94"/>
                </a:cxn>
                <a:cxn ang="0">
                  <a:pos x="312" y="108"/>
                </a:cxn>
                <a:cxn ang="0">
                  <a:pos x="320" y="125"/>
                </a:cxn>
                <a:cxn ang="0">
                  <a:pos x="332" y="142"/>
                </a:cxn>
                <a:cxn ang="0">
                  <a:pos x="343" y="159"/>
                </a:cxn>
                <a:cxn ang="0">
                  <a:pos x="358" y="174"/>
                </a:cxn>
                <a:cxn ang="0">
                  <a:pos x="372" y="191"/>
                </a:cxn>
                <a:cxn ang="0">
                  <a:pos x="375" y="202"/>
                </a:cxn>
                <a:cxn ang="0">
                  <a:pos x="366" y="208"/>
                </a:cxn>
                <a:cxn ang="0">
                  <a:pos x="355" y="214"/>
                </a:cxn>
                <a:cxn ang="0">
                  <a:pos x="343" y="222"/>
                </a:cxn>
                <a:cxn ang="0">
                  <a:pos x="335" y="228"/>
                </a:cxn>
                <a:cxn ang="0">
                  <a:pos x="320" y="234"/>
                </a:cxn>
                <a:cxn ang="0">
                  <a:pos x="312" y="239"/>
                </a:cxn>
                <a:cxn ang="0">
                  <a:pos x="298" y="245"/>
                </a:cxn>
                <a:cxn ang="0">
                  <a:pos x="286" y="248"/>
                </a:cxn>
                <a:cxn ang="0">
                  <a:pos x="275" y="254"/>
                </a:cxn>
                <a:cxn ang="0">
                  <a:pos x="263" y="257"/>
                </a:cxn>
                <a:cxn ang="0">
                  <a:pos x="249" y="259"/>
                </a:cxn>
                <a:cxn ang="0">
                  <a:pos x="238" y="262"/>
                </a:cxn>
                <a:cxn ang="0">
                  <a:pos x="223" y="262"/>
                </a:cxn>
                <a:cxn ang="0">
                  <a:pos x="209" y="265"/>
                </a:cxn>
                <a:cxn ang="0">
                  <a:pos x="198" y="265"/>
                </a:cxn>
                <a:cxn ang="0">
                  <a:pos x="192" y="265"/>
                </a:cxn>
              </a:cxnLst>
              <a:rect l="0" t="0" r="r" b="b"/>
              <a:pathLst>
                <a:path w="380" h="265">
                  <a:moveTo>
                    <a:pt x="192" y="265"/>
                  </a:moveTo>
                  <a:lnTo>
                    <a:pt x="183" y="265"/>
                  </a:lnTo>
                  <a:lnTo>
                    <a:pt x="178" y="265"/>
                  </a:lnTo>
                  <a:lnTo>
                    <a:pt x="169" y="265"/>
                  </a:lnTo>
                  <a:lnTo>
                    <a:pt x="163" y="265"/>
                  </a:lnTo>
                  <a:lnTo>
                    <a:pt x="158" y="262"/>
                  </a:lnTo>
                  <a:lnTo>
                    <a:pt x="152" y="262"/>
                  </a:lnTo>
                  <a:lnTo>
                    <a:pt x="143" y="262"/>
                  </a:lnTo>
                  <a:lnTo>
                    <a:pt x="138" y="262"/>
                  </a:lnTo>
                  <a:lnTo>
                    <a:pt x="129" y="259"/>
                  </a:lnTo>
                  <a:lnTo>
                    <a:pt x="123" y="257"/>
                  </a:lnTo>
                  <a:lnTo>
                    <a:pt x="118" y="257"/>
                  </a:lnTo>
                  <a:lnTo>
                    <a:pt x="112" y="254"/>
                  </a:lnTo>
                  <a:lnTo>
                    <a:pt x="103" y="251"/>
                  </a:lnTo>
                  <a:lnTo>
                    <a:pt x="100" y="251"/>
                  </a:lnTo>
                  <a:lnTo>
                    <a:pt x="92" y="248"/>
                  </a:lnTo>
                  <a:lnTo>
                    <a:pt x="86" y="245"/>
                  </a:lnTo>
                  <a:lnTo>
                    <a:pt x="80" y="245"/>
                  </a:lnTo>
                  <a:lnTo>
                    <a:pt x="75" y="242"/>
                  </a:lnTo>
                  <a:lnTo>
                    <a:pt x="69" y="239"/>
                  </a:lnTo>
                  <a:lnTo>
                    <a:pt x="63" y="237"/>
                  </a:lnTo>
                  <a:lnTo>
                    <a:pt x="58" y="234"/>
                  </a:lnTo>
                  <a:lnTo>
                    <a:pt x="52" y="231"/>
                  </a:lnTo>
                  <a:lnTo>
                    <a:pt x="46" y="228"/>
                  </a:lnTo>
                  <a:lnTo>
                    <a:pt x="40" y="225"/>
                  </a:lnTo>
                  <a:lnTo>
                    <a:pt x="35" y="219"/>
                  </a:lnTo>
                  <a:lnTo>
                    <a:pt x="29" y="217"/>
                  </a:lnTo>
                  <a:lnTo>
                    <a:pt x="23" y="214"/>
                  </a:lnTo>
                  <a:lnTo>
                    <a:pt x="20" y="211"/>
                  </a:lnTo>
                  <a:lnTo>
                    <a:pt x="15" y="205"/>
                  </a:lnTo>
                  <a:lnTo>
                    <a:pt x="9" y="202"/>
                  </a:lnTo>
                  <a:lnTo>
                    <a:pt x="3" y="199"/>
                  </a:lnTo>
                  <a:lnTo>
                    <a:pt x="0" y="197"/>
                  </a:lnTo>
                  <a:lnTo>
                    <a:pt x="6" y="188"/>
                  </a:lnTo>
                  <a:lnTo>
                    <a:pt x="12" y="179"/>
                  </a:lnTo>
                  <a:lnTo>
                    <a:pt x="20" y="174"/>
                  </a:lnTo>
                  <a:lnTo>
                    <a:pt x="26" y="165"/>
                  </a:lnTo>
                  <a:lnTo>
                    <a:pt x="32" y="157"/>
                  </a:lnTo>
                  <a:lnTo>
                    <a:pt x="40" y="148"/>
                  </a:lnTo>
                  <a:lnTo>
                    <a:pt x="46" y="139"/>
                  </a:lnTo>
                  <a:lnTo>
                    <a:pt x="52" y="131"/>
                  </a:lnTo>
                  <a:lnTo>
                    <a:pt x="55" y="128"/>
                  </a:lnTo>
                  <a:lnTo>
                    <a:pt x="58" y="122"/>
                  </a:lnTo>
                  <a:lnTo>
                    <a:pt x="60" y="117"/>
                  </a:lnTo>
                  <a:lnTo>
                    <a:pt x="63" y="114"/>
                  </a:lnTo>
                  <a:lnTo>
                    <a:pt x="69" y="105"/>
                  </a:lnTo>
                  <a:lnTo>
                    <a:pt x="72" y="97"/>
                  </a:lnTo>
                  <a:lnTo>
                    <a:pt x="75" y="91"/>
                  </a:lnTo>
                  <a:lnTo>
                    <a:pt x="78" y="85"/>
                  </a:lnTo>
                  <a:lnTo>
                    <a:pt x="78" y="79"/>
                  </a:lnTo>
                  <a:lnTo>
                    <a:pt x="80" y="77"/>
                  </a:lnTo>
                  <a:lnTo>
                    <a:pt x="83" y="71"/>
                  </a:lnTo>
                  <a:lnTo>
                    <a:pt x="86" y="65"/>
                  </a:lnTo>
                  <a:lnTo>
                    <a:pt x="86" y="62"/>
                  </a:lnTo>
                  <a:lnTo>
                    <a:pt x="89" y="57"/>
                  </a:lnTo>
                  <a:lnTo>
                    <a:pt x="186" y="0"/>
                  </a:lnTo>
                  <a:lnTo>
                    <a:pt x="292" y="62"/>
                  </a:lnTo>
                  <a:lnTo>
                    <a:pt x="292" y="65"/>
                  </a:lnTo>
                  <a:lnTo>
                    <a:pt x="295" y="71"/>
                  </a:lnTo>
                  <a:lnTo>
                    <a:pt x="295" y="74"/>
                  </a:lnTo>
                  <a:lnTo>
                    <a:pt x="298" y="79"/>
                  </a:lnTo>
                  <a:lnTo>
                    <a:pt x="300" y="85"/>
                  </a:lnTo>
                  <a:lnTo>
                    <a:pt x="300" y="91"/>
                  </a:lnTo>
                  <a:lnTo>
                    <a:pt x="303" y="94"/>
                  </a:lnTo>
                  <a:lnTo>
                    <a:pt x="306" y="99"/>
                  </a:lnTo>
                  <a:lnTo>
                    <a:pt x="312" y="108"/>
                  </a:lnTo>
                  <a:lnTo>
                    <a:pt x="315" y="117"/>
                  </a:lnTo>
                  <a:lnTo>
                    <a:pt x="320" y="125"/>
                  </a:lnTo>
                  <a:lnTo>
                    <a:pt x="326" y="137"/>
                  </a:lnTo>
                  <a:lnTo>
                    <a:pt x="332" y="142"/>
                  </a:lnTo>
                  <a:lnTo>
                    <a:pt x="338" y="151"/>
                  </a:lnTo>
                  <a:lnTo>
                    <a:pt x="343" y="159"/>
                  </a:lnTo>
                  <a:lnTo>
                    <a:pt x="352" y="168"/>
                  </a:lnTo>
                  <a:lnTo>
                    <a:pt x="358" y="174"/>
                  </a:lnTo>
                  <a:lnTo>
                    <a:pt x="366" y="182"/>
                  </a:lnTo>
                  <a:lnTo>
                    <a:pt x="372" y="191"/>
                  </a:lnTo>
                  <a:lnTo>
                    <a:pt x="380" y="197"/>
                  </a:lnTo>
                  <a:lnTo>
                    <a:pt x="375" y="202"/>
                  </a:lnTo>
                  <a:lnTo>
                    <a:pt x="372" y="205"/>
                  </a:lnTo>
                  <a:lnTo>
                    <a:pt x="366" y="208"/>
                  </a:lnTo>
                  <a:lnTo>
                    <a:pt x="360" y="211"/>
                  </a:lnTo>
                  <a:lnTo>
                    <a:pt x="355" y="214"/>
                  </a:lnTo>
                  <a:lnTo>
                    <a:pt x="349" y="219"/>
                  </a:lnTo>
                  <a:lnTo>
                    <a:pt x="343" y="222"/>
                  </a:lnTo>
                  <a:lnTo>
                    <a:pt x="340" y="225"/>
                  </a:lnTo>
                  <a:lnTo>
                    <a:pt x="335" y="228"/>
                  </a:lnTo>
                  <a:lnTo>
                    <a:pt x="326" y="231"/>
                  </a:lnTo>
                  <a:lnTo>
                    <a:pt x="320" y="234"/>
                  </a:lnTo>
                  <a:lnTo>
                    <a:pt x="318" y="237"/>
                  </a:lnTo>
                  <a:lnTo>
                    <a:pt x="312" y="239"/>
                  </a:lnTo>
                  <a:lnTo>
                    <a:pt x="303" y="242"/>
                  </a:lnTo>
                  <a:lnTo>
                    <a:pt x="298" y="245"/>
                  </a:lnTo>
                  <a:lnTo>
                    <a:pt x="295" y="248"/>
                  </a:lnTo>
                  <a:lnTo>
                    <a:pt x="286" y="248"/>
                  </a:lnTo>
                  <a:lnTo>
                    <a:pt x="280" y="251"/>
                  </a:lnTo>
                  <a:lnTo>
                    <a:pt x="275" y="254"/>
                  </a:lnTo>
                  <a:lnTo>
                    <a:pt x="269" y="254"/>
                  </a:lnTo>
                  <a:lnTo>
                    <a:pt x="263" y="257"/>
                  </a:lnTo>
                  <a:lnTo>
                    <a:pt x="255" y="257"/>
                  </a:lnTo>
                  <a:lnTo>
                    <a:pt x="249" y="259"/>
                  </a:lnTo>
                  <a:lnTo>
                    <a:pt x="243" y="262"/>
                  </a:lnTo>
                  <a:lnTo>
                    <a:pt x="238" y="262"/>
                  </a:lnTo>
                  <a:lnTo>
                    <a:pt x="229" y="262"/>
                  </a:lnTo>
                  <a:lnTo>
                    <a:pt x="223" y="262"/>
                  </a:lnTo>
                  <a:lnTo>
                    <a:pt x="218" y="265"/>
                  </a:lnTo>
                  <a:lnTo>
                    <a:pt x="209" y="265"/>
                  </a:lnTo>
                  <a:lnTo>
                    <a:pt x="203" y="265"/>
                  </a:lnTo>
                  <a:lnTo>
                    <a:pt x="198" y="265"/>
                  </a:lnTo>
                  <a:lnTo>
                    <a:pt x="192" y="265"/>
                  </a:lnTo>
                  <a:lnTo>
                    <a:pt x="192" y="265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848350" y="2779713"/>
              <a:ext cx="263525" cy="45878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86" y="9"/>
                </a:cxn>
                <a:cxn ang="0">
                  <a:pos x="97" y="23"/>
                </a:cxn>
                <a:cxn ang="0">
                  <a:pos x="103" y="29"/>
                </a:cxn>
                <a:cxn ang="0">
                  <a:pos x="109" y="40"/>
                </a:cxn>
                <a:cxn ang="0">
                  <a:pos x="117" y="52"/>
                </a:cxn>
                <a:cxn ang="0">
                  <a:pos x="126" y="63"/>
                </a:cxn>
                <a:cxn ang="0">
                  <a:pos x="132" y="77"/>
                </a:cxn>
                <a:cxn ang="0">
                  <a:pos x="140" y="95"/>
                </a:cxn>
                <a:cxn ang="0">
                  <a:pos x="146" y="112"/>
                </a:cxn>
                <a:cxn ang="0">
                  <a:pos x="149" y="120"/>
                </a:cxn>
                <a:cxn ang="0">
                  <a:pos x="152" y="129"/>
                </a:cxn>
                <a:cxn ang="0">
                  <a:pos x="155" y="140"/>
                </a:cxn>
                <a:cxn ang="0">
                  <a:pos x="157" y="152"/>
                </a:cxn>
                <a:cxn ang="0">
                  <a:pos x="160" y="160"/>
                </a:cxn>
                <a:cxn ang="0">
                  <a:pos x="163" y="175"/>
                </a:cxn>
                <a:cxn ang="0">
                  <a:pos x="163" y="189"/>
                </a:cxn>
                <a:cxn ang="0">
                  <a:pos x="166" y="206"/>
                </a:cxn>
                <a:cxn ang="0">
                  <a:pos x="166" y="220"/>
                </a:cxn>
                <a:cxn ang="0">
                  <a:pos x="166" y="235"/>
                </a:cxn>
                <a:cxn ang="0">
                  <a:pos x="163" y="249"/>
                </a:cxn>
                <a:cxn ang="0">
                  <a:pos x="160" y="263"/>
                </a:cxn>
                <a:cxn ang="0">
                  <a:pos x="155" y="275"/>
                </a:cxn>
                <a:cxn ang="0">
                  <a:pos x="152" y="289"/>
                </a:cxn>
                <a:cxn ang="0">
                  <a:pos x="135" y="283"/>
                </a:cxn>
                <a:cxn ang="0">
                  <a:pos x="117" y="277"/>
                </a:cxn>
                <a:cxn ang="0">
                  <a:pos x="103" y="272"/>
                </a:cxn>
                <a:cxn ang="0">
                  <a:pos x="92" y="269"/>
                </a:cxn>
                <a:cxn ang="0">
                  <a:pos x="77" y="260"/>
                </a:cxn>
                <a:cxn ang="0">
                  <a:pos x="66" y="255"/>
                </a:cxn>
                <a:cxn ang="0">
                  <a:pos x="55" y="252"/>
                </a:cxn>
                <a:cxn ang="0">
                  <a:pos x="46" y="246"/>
                </a:cxn>
                <a:cxn ang="0">
                  <a:pos x="37" y="240"/>
                </a:cxn>
                <a:cxn ang="0">
                  <a:pos x="29" y="235"/>
                </a:cxn>
                <a:cxn ang="0">
                  <a:pos x="17" y="223"/>
                </a:cxn>
                <a:cxn ang="0">
                  <a:pos x="6" y="215"/>
                </a:cxn>
                <a:cxn ang="0">
                  <a:pos x="0" y="209"/>
                </a:cxn>
                <a:cxn ang="0">
                  <a:pos x="0" y="195"/>
                </a:cxn>
                <a:cxn ang="0">
                  <a:pos x="0" y="183"/>
                </a:cxn>
                <a:cxn ang="0">
                  <a:pos x="3" y="169"/>
                </a:cxn>
                <a:cxn ang="0">
                  <a:pos x="3" y="157"/>
                </a:cxn>
                <a:cxn ang="0">
                  <a:pos x="3" y="146"/>
                </a:cxn>
                <a:cxn ang="0">
                  <a:pos x="6" y="137"/>
                </a:cxn>
                <a:cxn ang="0">
                  <a:pos x="9" y="126"/>
                </a:cxn>
                <a:cxn ang="0">
                  <a:pos x="12" y="115"/>
                </a:cxn>
                <a:cxn ang="0">
                  <a:pos x="15" y="106"/>
                </a:cxn>
                <a:cxn ang="0">
                  <a:pos x="20" y="89"/>
                </a:cxn>
                <a:cxn ang="0">
                  <a:pos x="26" y="75"/>
                </a:cxn>
                <a:cxn ang="0">
                  <a:pos x="32" y="60"/>
                </a:cxn>
                <a:cxn ang="0">
                  <a:pos x="40" y="49"/>
                </a:cxn>
                <a:cxn ang="0">
                  <a:pos x="46" y="35"/>
                </a:cxn>
                <a:cxn ang="0">
                  <a:pos x="52" y="26"/>
                </a:cxn>
                <a:cxn ang="0">
                  <a:pos x="63" y="12"/>
                </a:cxn>
                <a:cxn ang="0">
                  <a:pos x="72" y="3"/>
                </a:cxn>
                <a:cxn ang="0">
                  <a:pos x="75" y="0"/>
                </a:cxn>
              </a:cxnLst>
              <a:rect l="0" t="0" r="r" b="b"/>
              <a:pathLst>
                <a:path w="166" h="289">
                  <a:moveTo>
                    <a:pt x="75" y="0"/>
                  </a:moveTo>
                  <a:lnTo>
                    <a:pt x="77" y="3"/>
                  </a:lnTo>
                  <a:lnTo>
                    <a:pt x="80" y="6"/>
                  </a:lnTo>
                  <a:lnTo>
                    <a:pt x="86" y="9"/>
                  </a:lnTo>
                  <a:lnTo>
                    <a:pt x="89" y="15"/>
                  </a:lnTo>
                  <a:lnTo>
                    <a:pt x="97" y="23"/>
                  </a:lnTo>
                  <a:lnTo>
                    <a:pt x="100" y="26"/>
                  </a:lnTo>
                  <a:lnTo>
                    <a:pt x="103" y="29"/>
                  </a:lnTo>
                  <a:lnTo>
                    <a:pt x="106" y="35"/>
                  </a:lnTo>
                  <a:lnTo>
                    <a:pt x="109" y="40"/>
                  </a:lnTo>
                  <a:lnTo>
                    <a:pt x="112" y="46"/>
                  </a:lnTo>
                  <a:lnTo>
                    <a:pt x="117" y="52"/>
                  </a:lnTo>
                  <a:lnTo>
                    <a:pt x="120" y="57"/>
                  </a:lnTo>
                  <a:lnTo>
                    <a:pt x="126" y="63"/>
                  </a:lnTo>
                  <a:lnTo>
                    <a:pt x="126" y="69"/>
                  </a:lnTo>
                  <a:lnTo>
                    <a:pt x="132" y="77"/>
                  </a:lnTo>
                  <a:lnTo>
                    <a:pt x="135" y="86"/>
                  </a:lnTo>
                  <a:lnTo>
                    <a:pt x="140" y="95"/>
                  </a:lnTo>
                  <a:lnTo>
                    <a:pt x="140" y="100"/>
                  </a:lnTo>
                  <a:lnTo>
                    <a:pt x="146" y="112"/>
                  </a:lnTo>
                  <a:lnTo>
                    <a:pt x="146" y="115"/>
                  </a:lnTo>
                  <a:lnTo>
                    <a:pt x="149" y="120"/>
                  </a:lnTo>
                  <a:lnTo>
                    <a:pt x="149" y="126"/>
                  </a:lnTo>
                  <a:lnTo>
                    <a:pt x="152" y="129"/>
                  </a:lnTo>
                  <a:lnTo>
                    <a:pt x="152" y="135"/>
                  </a:lnTo>
                  <a:lnTo>
                    <a:pt x="155" y="140"/>
                  </a:lnTo>
                  <a:lnTo>
                    <a:pt x="155" y="146"/>
                  </a:lnTo>
                  <a:lnTo>
                    <a:pt x="157" y="152"/>
                  </a:lnTo>
                  <a:lnTo>
                    <a:pt x="157" y="155"/>
                  </a:lnTo>
                  <a:lnTo>
                    <a:pt x="160" y="160"/>
                  </a:lnTo>
                  <a:lnTo>
                    <a:pt x="160" y="169"/>
                  </a:lnTo>
                  <a:lnTo>
                    <a:pt x="163" y="175"/>
                  </a:lnTo>
                  <a:lnTo>
                    <a:pt x="163" y="183"/>
                  </a:lnTo>
                  <a:lnTo>
                    <a:pt x="163" y="189"/>
                  </a:lnTo>
                  <a:lnTo>
                    <a:pt x="166" y="197"/>
                  </a:lnTo>
                  <a:lnTo>
                    <a:pt x="166" y="206"/>
                  </a:lnTo>
                  <a:lnTo>
                    <a:pt x="166" y="212"/>
                  </a:lnTo>
                  <a:lnTo>
                    <a:pt x="166" y="220"/>
                  </a:lnTo>
                  <a:lnTo>
                    <a:pt x="166" y="226"/>
                  </a:lnTo>
                  <a:lnTo>
                    <a:pt x="166" y="235"/>
                  </a:lnTo>
                  <a:lnTo>
                    <a:pt x="163" y="240"/>
                  </a:lnTo>
                  <a:lnTo>
                    <a:pt x="163" y="249"/>
                  </a:lnTo>
                  <a:lnTo>
                    <a:pt x="160" y="255"/>
                  </a:lnTo>
                  <a:lnTo>
                    <a:pt x="160" y="263"/>
                  </a:lnTo>
                  <a:lnTo>
                    <a:pt x="157" y="269"/>
                  </a:lnTo>
                  <a:lnTo>
                    <a:pt x="155" y="275"/>
                  </a:lnTo>
                  <a:lnTo>
                    <a:pt x="155" y="280"/>
                  </a:lnTo>
                  <a:lnTo>
                    <a:pt x="152" y="289"/>
                  </a:lnTo>
                  <a:lnTo>
                    <a:pt x="143" y="286"/>
                  </a:lnTo>
                  <a:lnTo>
                    <a:pt x="135" y="283"/>
                  </a:lnTo>
                  <a:lnTo>
                    <a:pt x="126" y="280"/>
                  </a:lnTo>
                  <a:lnTo>
                    <a:pt x="117" y="277"/>
                  </a:lnTo>
                  <a:lnTo>
                    <a:pt x="112" y="275"/>
                  </a:lnTo>
                  <a:lnTo>
                    <a:pt x="103" y="272"/>
                  </a:lnTo>
                  <a:lnTo>
                    <a:pt x="97" y="269"/>
                  </a:lnTo>
                  <a:lnTo>
                    <a:pt x="92" y="269"/>
                  </a:lnTo>
                  <a:lnTo>
                    <a:pt x="83" y="263"/>
                  </a:lnTo>
                  <a:lnTo>
                    <a:pt x="77" y="260"/>
                  </a:lnTo>
                  <a:lnTo>
                    <a:pt x="72" y="257"/>
                  </a:lnTo>
                  <a:lnTo>
                    <a:pt x="66" y="255"/>
                  </a:lnTo>
                  <a:lnTo>
                    <a:pt x="60" y="252"/>
                  </a:lnTo>
                  <a:lnTo>
                    <a:pt x="55" y="252"/>
                  </a:lnTo>
                  <a:lnTo>
                    <a:pt x="52" y="249"/>
                  </a:lnTo>
                  <a:lnTo>
                    <a:pt x="46" y="246"/>
                  </a:lnTo>
                  <a:lnTo>
                    <a:pt x="43" y="243"/>
                  </a:lnTo>
                  <a:lnTo>
                    <a:pt x="37" y="240"/>
                  </a:lnTo>
                  <a:lnTo>
                    <a:pt x="35" y="237"/>
                  </a:lnTo>
                  <a:lnTo>
                    <a:pt x="29" y="235"/>
                  </a:lnTo>
                  <a:lnTo>
                    <a:pt x="23" y="229"/>
                  </a:lnTo>
                  <a:lnTo>
                    <a:pt x="17" y="223"/>
                  </a:lnTo>
                  <a:lnTo>
                    <a:pt x="12" y="220"/>
                  </a:lnTo>
                  <a:lnTo>
                    <a:pt x="6" y="215"/>
                  </a:lnTo>
                  <a:lnTo>
                    <a:pt x="3" y="212"/>
                  </a:lnTo>
                  <a:lnTo>
                    <a:pt x="0" y="209"/>
                  </a:lnTo>
                  <a:lnTo>
                    <a:pt x="0" y="203"/>
                  </a:lnTo>
                  <a:lnTo>
                    <a:pt x="0" y="195"/>
                  </a:lnTo>
                  <a:lnTo>
                    <a:pt x="0" y="189"/>
                  </a:lnTo>
                  <a:lnTo>
                    <a:pt x="0" y="183"/>
                  </a:lnTo>
                  <a:lnTo>
                    <a:pt x="0" y="177"/>
                  </a:lnTo>
                  <a:lnTo>
                    <a:pt x="3" y="169"/>
                  </a:lnTo>
                  <a:lnTo>
                    <a:pt x="3" y="163"/>
                  </a:lnTo>
                  <a:lnTo>
                    <a:pt x="3" y="157"/>
                  </a:lnTo>
                  <a:lnTo>
                    <a:pt x="3" y="152"/>
                  </a:lnTo>
                  <a:lnTo>
                    <a:pt x="3" y="146"/>
                  </a:lnTo>
                  <a:lnTo>
                    <a:pt x="3" y="140"/>
                  </a:lnTo>
                  <a:lnTo>
                    <a:pt x="6" y="137"/>
                  </a:lnTo>
                  <a:lnTo>
                    <a:pt x="6" y="132"/>
                  </a:lnTo>
                  <a:lnTo>
                    <a:pt x="9" y="126"/>
                  </a:lnTo>
                  <a:lnTo>
                    <a:pt x="9" y="120"/>
                  </a:lnTo>
                  <a:lnTo>
                    <a:pt x="12" y="115"/>
                  </a:lnTo>
                  <a:lnTo>
                    <a:pt x="12" y="112"/>
                  </a:lnTo>
                  <a:lnTo>
                    <a:pt x="15" y="106"/>
                  </a:lnTo>
                  <a:lnTo>
                    <a:pt x="17" y="97"/>
                  </a:lnTo>
                  <a:lnTo>
                    <a:pt x="20" y="89"/>
                  </a:lnTo>
                  <a:lnTo>
                    <a:pt x="23" y="80"/>
                  </a:lnTo>
                  <a:lnTo>
                    <a:pt x="26" y="75"/>
                  </a:lnTo>
                  <a:lnTo>
                    <a:pt x="29" y="66"/>
                  </a:lnTo>
                  <a:lnTo>
                    <a:pt x="32" y="60"/>
                  </a:lnTo>
                  <a:lnTo>
                    <a:pt x="37" y="52"/>
                  </a:lnTo>
                  <a:lnTo>
                    <a:pt x="40" y="49"/>
                  </a:lnTo>
                  <a:lnTo>
                    <a:pt x="43" y="40"/>
                  </a:lnTo>
                  <a:lnTo>
                    <a:pt x="46" y="35"/>
                  </a:lnTo>
                  <a:lnTo>
                    <a:pt x="49" y="32"/>
                  </a:lnTo>
                  <a:lnTo>
                    <a:pt x="52" y="26"/>
                  </a:lnTo>
                  <a:lnTo>
                    <a:pt x="57" y="17"/>
                  </a:lnTo>
                  <a:lnTo>
                    <a:pt x="63" y="12"/>
                  </a:lnTo>
                  <a:lnTo>
                    <a:pt x="69" y="6"/>
                  </a:lnTo>
                  <a:lnTo>
                    <a:pt x="72" y="3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6002338" y="2625725"/>
              <a:ext cx="608012" cy="635000"/>
            </a:xfrm>
            <a:custGeom>
              <a:avLst/>
              <a:gdLst/>
              <a:ahLst/>
              <a:cxnLst>
                <a:cxn ang="0">
                  <a:pos x="272" y="394"/>
                </a:cxn>
                <a:cxn ang="0">
                  <a:pos x="249" y="397"/>
                </a:cxn>
                <a:cxn ang="0">
                  <a:pos x="223" y="400"/>
                </a:cxn>
                <a:cxn ang="0">
                  <a:pos x="198" y="400"/>
                </a:cxn>
                <a:cxn ang="0">
                  <a:pos x="169" y="397"/>
                </a:cxn>
                <a:cxn ang="0">
                  <a:pos x="143" y="397"/>
                </a:cxn>
                <a:cxn ang="0">
                  <a:pos x="118" y="394"/>
                </a:cxn>
                <a:cxn ang="0">
                  <a:pos x="95" y="391"/>
                </a:cxn>
                <a:cxn ang="0">
                  <a:pos x="95" y="372"/>
                </a:cxn>
                <a:cxn ang="0">
                  <a:pos x="98" y="352"/>
                </a:cxn>
                <a:cxn ang="0">
                  <a:pos x="100" y="329"/>
                </a:cxn>
                <a:cxn ang="0">
                  <a:pos x="103" y="306"/>
                </a:cxn>
                <a:cxn ang="0">
                  <a:pos x="100" y="274"/>
                </a:cxn>
                <a:cxn ang="0">
                  <a:pos x="98" y="240"/>
                </a:cxn>
                <a:cxn ang="0">
                  <a:pos x="89" y="209"/>
                </a:cxn>
                <a:cxn ang="0">
                  <a:pos x="78" y="177"/>
                </a:cxn>
                <a:cxn ang="0">
                  <a:pos x="63" y="149"/>
                </a:cxn>
                <a:cxn ang="0">
                  <a:pos x="46" y="123"/>
                </a:cxn>
                <a:cxn ang="0">
                  <a:pos x="26" y="97"/>
                </a:cxn>
                <a:cxn ang="0">
                  <a:pos x="3" y="77"/>
                </a:cxn>
                <a:cxn ang="0">
                  <a:pos x="15" y="60"/>
                </a:cxn>
                <a:cxn ang="0">
                  <a:pos x="35" y="46"/>
                </a:cxn>
                <a:cxn ang="0">
                  <a:pos x="58" y="32"/>
                </a:cxn>
                <a:cxn ang="0">
                  <a:pos x="80" y="20"/>
                </a:cxn>
                <a:cxn ang="0">
                  <a:pos x="106" y="12"/>
                </a:cxn>
                <a:cxn ang="0">
                  <a:pos x="132" y="6"/>
                </a:cxn>
                <a:cxn ang="0">
                  <a:pos x="158" y="0"/>
                </a:cxn>
                <a:cxn ang="0">
                  <a:pos x="186" y="0"/>
                </a:cxn>
                <a:cxn ang="0">
                  <a:pos x="212" y="0"/>
                </a:cxn>
                <a:cxn ang="0">
                  <a:pos x="238" y="3"/>
                </a:cxn>
                <a:cxn ang="0">
                  <a:pos x="263" y="6"/>
                </a:cxn>
                <a:cxn ang="0">
                  <a:pos x="286" y="14"/>
                </a:cxn>
                <a:cxn ang="0">
                  <a:pos x="312" y="26"/>
                </a:cxn>
                <a:cxn ang="0">
                  <a:pos x="335" y="37"/>
                </a:cxn>
                <a:cxn ang="0">
                  <a:pos x="355" y="49"/>
                </a:cxn>
                <a:cxn ang="0">
                  <a:pos x="378" y="63"/>
                </a:cxn>
                <a:cxn ang="0">
                  <a:pos x="363" y="83"/>
                </a:cxn>
                <a:cxn ang="0">
                  <a:pos x="343" y="106"/>
                </a:cxn>
                <a:cxn ang="0">
                  <a:pos x="323" y="132"/>
                </a:cxn>
                <a:cxn ang="0">
                  <a:pos x="306" y="160"/>
                </a:cxn>
                <a:cxn ang="0">
                  <a:pos x="295" y="192"/>
                </a:cxn>
                <a:cxn ang="0">
                  <a:pos x="283" y="220"/>
                </a:cxn>
                <a:cxn ang="0">
                  <a:pos x="278" y="254"/>
                </a:cxn>
                <a:cxn ang="0">
                  <a:pos x="275" y="289"/>
                </a:cxn>
                <a:cxn ang="0">
                  <a:pos x="275" y="314"/>
                </a:cxn>
                <a:cxn ang="0">
                  <a:pos x="278" y="340"/>
                </a:cxn>
                <a:cxn ang="0">
                  <a:pos x="280" y="363"/>
                </a:cxn>
                <a:cxn ang="0">
                  <a:pos x="289" y="389"/>
                </a:cxn>
              </a:cxnLst>
              <a:rect l="0" t="0" r="r" b="b"/>
              <a:pathLst>
                <a:path w="383" h="400">
                  <a:moveTo>
                    <a:pt x="292" y="394"/>
                  </a:moveTo>
                  <a:lnTo>
                    <a:pt x="286" y="394"/>
                  </a:lnTo>
                  <a:lnTo>
                    <a:pt x="280" y="394"/>
                  </a:lnTo>
                  <a:lnTo>
                    <a:pt x="272" y="394"/>
                  </a:lnTo>
                  <a:lnTo>
                    <a:pt x="269" y="397"/>
                  </a:lnTo>
                  <a:lnTo>
                    <a:pt x="260" y="397"/>
                  </a:lnTo>
                  <a:lnTo>
                    <a:pt x="255" y="397"/>
                  </a:lnTo>
                  <a:lnTo>
                    <a:pt x="249" y="397"/>
                  </a:lnTo>
                  <a:lnTo>
                    <a:pt x="243" y="400"/>
                  </a:lnTo>
                  <a:lnTo>
                    <a:pt x="238" y="400"/>
                  </a:lnTo>
                  <a:lnTo>
                    <a:pt x="229" y="400"/>
                  </a:lnTo>
                  <a:lnTo>
                    <a:pt x="223" y="400"/>
                  </a:lnTo>
                  <a:lnTo>
                    <a:pt x="218" y="400"/>
                  </a:lnTo>
                  <a:lnTo>
                    <a:pt x="212" y="400"/>
                  </a:lnTo>
                  <a:lnTo>
                    <a:pt x="203" y="400"/>
                  </a:lnTo>
                  <a:lnTo>
                    <a:pt x="198" y="400"/>
                  </a:lnTo>
                  <a:lnTo>
                    <a:pt x="192" y="400"/>
                  </a:lnTo>
                  <a:lnTo>
                    <a:pt x="183" y="397"/>
                  </a:lnTo>
                  <a:lnTo>
                    <a:pt x="175" y="397"/>
                  </a:lnTo>
                  <a:lnTo>
                    <a:pt x="169" y="397"/>
                  </a:lnTo>
                  <a:lnTo>
                    <a:pt x="163" y="397"/>
                  </a:lnTo>
                  <a:lnTo>
                    <a:pt x="155" y="397"/>
                  </a:lnTo>
                  <a:lnTo>
                    <a:pt x="149" y="397"/>
                  </a:lnTo>
                  <a:lnTo>
                    <a:pt x="143" y="397"/>
                  </a:lnTo>
                  <a:lnTo>
                    <a:pt x="138" y="397"/>
                  </a:lnTo>
                  <a:lnTo>
                    <a:pt x="129" y="394"/>
                  </a:lnTo>
                  <a:lnTo>
                    <a:pt x="123" y="394"/>
                  </a:lnTo>
                  <a:lnTo>
                    <a:pt x="118" y="394"/>
                  </a:lnTo>
                  <a:lnTo>
                    <a:pt x="112" y="394"/>
                  </a:lnTo>
                  <a:lnTo>
                    <a:pt x="106" y="391"/>
                  </a:lnTo>
                  <a:lnTo>
                    <a:pt x="100" y="391"/>
                  </a:lnTo>
                  <a:lnTo>
                    <a:pt x="95" y="391"/>
                  </a:lnTo>
                  <a:lnTo>
                    <a:pt x="89" y="391"/>
                  </a:lnTo>
                  <a:lnTo>
                    <a:pt x="89" y="386"/>
                  </a:lnTo>
                  <a:lnTo>
                    <a:pt x="92" y="380"/>
                  </a:lnTo>
                  <a:lnTo>
                    <a:pt x="95" y="372"/>
                  </a:lnTo>
                  <a:lnTo>
                    <a:pt x="95" y="369"/>
                  </a:lnTo>
                  <a:lnTo>
                    <a:pt x="95" y="363"/>
                  </a:lnTo>
                  <a:lnTo>
                    <a:pt x="98" y="357"/>
                  </a:lnTo>
                  <a:lnTo>
                    <a:pt x="98" y="352"/>
                  </a:lnTo>
                  <a:lnTo>
                    <a:pt x="100" y="346"/>
                  </a:lnTo>
                  <a:lnTo>
                    <a:pt x="100" y="340"/>
                  </a:lnTo>
                  <a:lnTo>
                    <a:pt x="100" y="334"/>
                  </a:lnTo>
                  <a:lnTo>
                    <a:pt x="100" y="329"/>
                  </a:lnTo>
                  <a:lnTo>
                    <a:pt x="100" y="323"/>
                  </a:lnTo>
                  <a:lnTo>
                    <a:pt x="100" y="317"/>
                  </a:lnTo>
                  <a:lnTo>
                    <a:pt x="103" y="312"/>
                  </a:lnTo>
                  <a:lnTo>
                    <a:pt x="103" y="306"/>
                  </a:lnTo>
                  <a:lnTo>
                    <a:pt x="103" y="300"/>
                  </a:lnTo>
                  <a:lnTo>
                    <a:pt x="103" y="292"/>
                  </a:lnTo>
                  <a:lnTo>
                    <a:pt x="103" y="283"/>
                  </a:lnTo>
                  <a:lnTo>
                    <a:pt x="100" y="274"/>
                  </a:lnTo>
                  <a:lnTo>
                    <a:pt x="100" y="266"/>
                  </a:lnTo>
                  <a:lnTo>
                    <a:pt x="100" y="257"/>
                  </a:lnTo>
                  <a:lnTo>
                    <a:pt x="98" y="249"/>
                  </a:lnTo>
                  <a:lnTo>
                    <a:pt x="98" y="240"/>
                  </a:lnTo>
                  <a:lnTo>
                    <a:pt x="95" y="232"/>
                  </a:lnTo>
                  <a:lnTo>
                    <a:pt x="95" y="223"/>
                  </a:lnTo>
                  <a:lnTo>
                    <a:pt x="92" y="217"/>
                  </a:lnTo>
                  <a:lnTo>
                    <a:pt x="89" y="209"/>
                  </a:lnTo>
                  <a:lnTo>
                    <a:pt x="86" y="200"/>
                  </a:lnTo>
                  <a:lnTo>
                    <a:pt x="83" y="192"/>
                  </a:lnTo>
                  <a:lnTo>
                    <a:pt x="80" y="186"/>
                  </a:lnTo>
                  <a:lnTo>
                    <a:pt x="78" y="177"/>
                  </a:lnTo>
                  <a:lnTo>
                    <a:pt x="75" y="172"/>
                  </a:lnTo>
                  <a:lnTo>
                    <a:pt x="72" y="163"/>
                  </a:lnTo>
                  <a:lnTo>
                    <a:pt x="69" y="157"/>
                  </a:lnTo>
                  <a:lnTo>
                    <a:pt x="63" y="149"/>
                  </a:lnTo>
                  <a:lnTo>
                    <a:pt x="60" y="143"/>
                  </a:lnTo>
                  <a:lnTo>
                    <a:pt x="55" y="137"/>
                  </a:lnTo>
                  <a:lnTo>
                    <a:pt x="52" y="129"/>
                  </a:lnTo>
                  <a:lnTo>
                    <a:pt x="46" y="123"/>
                  </a:lnTo>
                  <a:lnTo>
                    <a:pt x="43" y="117"/>
                  </a:lnTo>
                  <a:lnTo>
                    <a:pt x="38" y="112"/>
                  </a:lnTo>
                  <a:lnTo>
                    <a:pt x="32" y="106"/>
                  </a:lnTo>
                  <a:lnTo>
                    <a:pt x="26" y="97"/>
                  </a:lnTo>
                  <a:lnTo>
                    <a:pt x="20" y="94"/>
                  </a:lnTo>
                  <a:lnTo>
                    <a:pt x="15" y="86"/>
                  </a:lnTo>
                  <a:lnTo>
                    <a:pt x="12" y="83"/>
                  </a:lnTo>
                  <a:lnTo>
                    <a:pt x="3" y="77"/>
                  </a:lnTo>
                  <a:lnTo>
                    <a:pt x="0" y="72"/>
                  </a:lnTo>
                  <a:lnTo>
                    <a:pt x="3" y="69"/>
                  </a:lnTo>
                  <a:lnTo>
                    <a:pt x="9" y="63"/>
                  </a:lnTo>
                  <a:lnTo>
                    <a:pt x="15" y="60"/>
                  </a:lnTo>
                  <a:lnTo>
                    <a:pt x="20" y="57"/>
                  </a:lnTo>
                  <a:lnTo>
                    <a:pt x="23" y="52"/>
                  </a:lnTo>
                  <a:lnTo>
                    <a:pt x="29" y="49"/>
                  </a:lnTo>
                  <a:lnTo>
                    <a:pt x="35" y="46"/>
                  </a:lnTo>
                  <a:lnTo>
                    <a:pt x="40" y="43"/>
                  </a:lnTo>
                  <a:lnTo>
                    <a:pt x="46" y="40"/>
                  </a:lnTo>
                  <a:lnTo>
                    <a:pt x="52" y="34"/>
                  </a:lnTo>
                  <a:lnTo>
                    <a:pt x="58" y="32"/>
                  </a:lnTo>
                  <a:lnTo>
                    <a:pt x="63" y="29"/>
                  </a:lnTo>
                  <a:lnTo>
                    <a:pt x="69" y="26"/>
                  </a:lnTo>
                  <a:lnTo>
                    <a:pt x="75" y="23"/>
                  </a:lnTo>
                  <a:lnTo>
                    <a:pt x="80" y="20"/>
                  </a:lnTo>
                  <a:lnTo>
                    <a:pt x="86" y="20"/>
                  </a:lnTo>
                  <a:lnTo>
                    <a:pt x="92" y="17"/>
                  </a:lnTo>
                  <a:lnTo>
                    <a:pt x="100" y="14"/>
                  </a:lnTo>
                  <a:lnTo>
                    <a:pt x="106" y="12"/>
                  </a:lnTo>
                  <a:lnTo>
                    <a:pt x="112" y="12"/>
                  </a:lnTo>
                  <a:lnTo>
                    <a:pt x="118" y="9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3" y="3"/>
                  </a:lnTo>
                  <a:lnTo>
                    <a:pt x="152" y="3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20" y="0"/>
                  </a:lnTo>
                  <a:lnTo>
                    <a:pt x="226" y="0"/>
                  </a:lnTo>
                  <a:lnTo>
                    <a:pt x="232" y="3"/>
                  </a:lnTo>
                  <a:lnTo>
                    <a:pt x="238" y="3"/>
                  </a:lnTo>
                  <a:lnTo>
                    <a:pt x="246" y="6"/>
                  </a:lnTo>
                  <a:lnTo>
                    <a:pt x="252" y="6"/>
                  </a:lnTo>
                  <a:lnTo>
                    <a:pt x="258" y="6"/>
                  </a:lnTo>
                  <a:lnTo>
                    <a:pt x="263" y="6"/>
                  </a:lnTo>
                  <a:lnTo>
                    <a:pt x="269" y="9"/>
                  </a:lnTo>
                  <a:lnTo>
                    <a:pt x="275" y="12"/>
                  </a:lnTo>
                  <a:lnTo>
                    <a:pt x="280" y="14"/>
                  </a:lnTo>
                  <a:lnTo>
                    <a:pt x="286" y="14"/>
                  </a:lnTo>
                  <a:lnTo>
                    <a:pt x="295" y="17"/>
                  </a:lnTo>
                  <a:lnTo>
                    <a:pt x="300" y="20"/>
                  </a:lnTo>
                  <a:lnTo>
                    <a:pt x="306" y="23"/>
                  </a:lnTo>
                  <a:lnTo>
                    <a:pt x="312" y="26"/>
                  </a:lnTo>
                  <a:lnTo>
                    <a:pt x="318" y="29"/>
                  </a:lnTo>
                  <a:lnTo>
                    <a:pt x="323" y="29"/>
                  </a:lnTo>
                  <a:lnTo>
                    <a:pt x="329" y="32"/>
                  </a:lnTo>
                  <a:lnTo>
                    <a:pt x="335" y="37"/>
                  </a:lnTo>
                  <a:lnTo>
                    <a:pt x="340" y="40"/>
                  </a:lnTo>
                  <a:lnTo>
                    <a:pt x="346" y="43"/>
                  </a:lnTo>
                  <a:lnTo>
                    <a:pt x="352" y="46"/>
                  </a:lnTo>
                  <a:lnTo>
                    <a:pt x="355" y="49"/>
                  </a:lnTo>
                  <a:lnTo>
                    <a:pt x="360" y="52"/>
                  </a:lnTo>
                  <a:lnTo>
                    <a:pt x="366" y="54"/>
                  </a:lnTo>
                  <a:lnTo>
                    <a:pt x="372" y="60"/>
                  </a:lnTo>
                  <a:lnTo>
                    <a:pt x="378" y="63"/>
                  </a:lnTo>
                  <a:lnTo>
                    <a:pt x="383" y="69"/>
                  </a:lnTo>
                  <a:lnTo>
                    <a:pt x="375" y="74"/>
                  </a:lnTo>
                  <a:lnTo>
                    <a:pt x="369" y="80"/>
                  </a:lnTo>
                  <a:lnTo>
                    <a:pt x="363" y="83"/>
                  </a:lnTo>
                  <a:lnTo>
                    <a:pt x="358" y="89"/>
                  </a:lnTo>
                  <a:lnTo>
                    <a:pt x="352" y="94"/>
                  </a:lnTo>
                  <a:lnTo>
                    <a:pt x="346" y="100"/>
                  </a:lnTo>
                  <a:lnTo>
                    <a:pt x="343" y="106"/>
                  </a:lnTo>
                  <a:lnTo>
                    <a:pt x="338" y="114"/>
                  </a:lnTo>
                  <a:lnTo>
                    <a:pt x="332" y="120"/>
                  </a:lnTo>
                  <a:lnTo>
                    <a:pt x="326" y="126"/>
                  </a:lnTo>
                  <a:lnTo>
                    <a:pt x="323" y="132"/>
                  </a:lnTo>
                  <a:lnTo>
                    <a:pt x="320" y="140"/>
                  </a:lnTo>
                  <a:lnTo>
                    <a:pt x="315" y="146"/>
                  </a:lnTo>
                  <a:lnTo>
                    <a:pt x="312" y="152"/>
                  </a:lnTo>
                  <a:lnTo>
                    <a:pt x="306" y="160"/>
                  </a:lnTo>
                  <a:lnTo>
                    <a:pt x="303" y="169"/>
                  </a:lnTo>
                  <a:lnTo>
                    <a:pt x="300" y="174"/>
                  </a:lnTo>
                  <a:lnTo>
                    <a:pt x="295" y="183"/>
                  </a:lnTo>
                  <a:lnTo>
                    <a:pt x="295" y="192"/>
                  </a:lnTo>
                  <a:lnTo>
                    <a:pt x="292" y="197"/>
                  </a:lnTo>
                  <a:lnTo>
                    <a:pt x="286" y="206"/>
                  </a:lnTo>
                  <a:lnTo>
                    <a:pt x="286" y="214"/>
                  </a:lnTo>
                  <a:lnTo>
                    <a:pt x="283" y="220"/>
                  </a:lnTo>
                  <a:lnTo>
                    <a:pt x="280" y="229"/>
                  </a:lnTo>
                  <a:lnTo>
                    <a:pt x="280" y="237"/>
                  </a:lnTo>
                  <a:lnTo>
                    <a:pt x="278" y="246"/>
                  </a:lnTo>
                  <a:lnTo>
                    <a:pt x="278" y="254"/>
                  </a:lnTo>
                  <a:lnTo>
                    <a:pt x="278" y="263"/>
                  </a:lnTo>
                  <a:lnTo>
                    <a:pt x="275" y="272"/>
                  </a:lnTo>
                  <a:lnTo>
                    <a:pt x="275" y="280"/>
                  </a:lnTo>
                  <a:lnTo>
                    <a:pt x="275" y="289"/>
                  </a:lnTo>
                  <a:lnTo>
                    <a:pt x="275" y="297"/>
                  </a:lnTo>
                  <a:lnTo>
                    <a:pt x="275" y="303"/>
                  </a:lnTo>
                  <a:lnTo>
                    <a:pt x="275" y="309"/>
                  </a:lnTo>
                  <a:lnTo>
                    <a:pt x="275" y="314"/>
                  </a:lnTo>
                  <a:lnTo>
                    <a:pt x="275" y="323"/>
                  </a:lnTo>
                  <a:lnTo>
                    <a:pt x="275" y="329"/>
                  </a:lnTo>
                  <a:lnTo>
                    <a:pt x="278" y="334"/>
                  </a:lnTo>
                  <a:lnTo>
                    <a:pt x="278" y="340"/>
                  </a:lnTo>
                  <a:lnTo>
                    <a:pt x="280" y="346"/>
                  </a:lnTo>
                  <a:lnTo>
                    <a:pt x="280" y="352"/>
                  </a:lnTo>
                  <a:lnTo>
                    <a:pt x="280" y="357"/>
                  </a:lnTo>
                  <a:lnTo>
                    <a:pt x="280" y="363"/>
                  </a:lnTo>
                  <a:lnTo>
                    <a:pt x="283" y="369"/>
                  </a:lnTo>
                  <a:lnTo>
                    <a:pt x="286" y="374"/>
                  </a:lnTo>
                  <a:lnTo>
                    <a:pt x="286" y="383"/>
                  </a:lnTo>
                  <a:lnTo>
                    <a:pt x="289" y="389"/>
                  </a:lnTo>
                  <a:lnTo>
                    <a:pt x="292" y="394"/>
                  </a:lnTo>
                  <a:lnTo>
                    <a:pt x="292" y="394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6515100" y="3074988"/>
              <a:ext cx="236537" cy="349250"/>
            </a:xfrm>
            <a:custGeom>
              <a:avLst/>
              <a:gdLst/>
              <a:ahLst/>
              <a:cxnLst>
                <a:cxn ang="0">
                  <a:pos x="149" y="17"/>
                </a:cxn>
                <a:cxn ang="0">
                  <a:pos x="66" y="0"/>
                </a:cxn>
                <a:cxn ang="0">
                  <a:pos x="0" y="100"/>
                </a:cxn>
                <a:cxn ang="0">
                  <a:pos x="0" y="106"/>
                </a:cxn>
                <a:cxn ang="0">
                  <a:pos x="3" y="111"/>
                </a:cxn>
                <a:cxn ang="0">
                  <a:pos x="6" y="117"/>
                </a:cxn>
                <a:cxn ang="0">
                  <a:pos x="9" y="123"/>
                </a:cxn>
                <a:cxn ang="0">
                  <a:pos x="12" y="128"/>
                </a:cxn>
                <a:cxn ang="0">
                  <a:pos x="12" y="137"/>
                </a:cxn>
                <a:cxn ang="0">
                  <a:pos x="15" y="140"/>
                </a:cxn>
                <a:cxn ang="0">
                  <a:pos x="20" y="148"/>
                </a:cxn>
                <a:cxn ang="0">
                  <a:pos x="20" y="154"/>
                </a:cxn>
                <a:cxn ang="0">
                  <a:pos x="23" y="157"/>
                </a:cxn>
                <a:cxn ang="0">
                  <a:pos x="29" y="163"/>
                </a:cxn>
                <a:cxn ang="0">
                  <a:pos x="32" y="168"/>
                </a:cxn>
                <a:cxn ang="0">
                  <a:pos x="37" y="177"/>
                </a:cxn>
                <a:cxn ang="0">
                  <a:pos x="43" y="186"/>
                </a:cxn>
                <a:cxn ang="0">
                  <a:pos x="49" y="194"/>
                </a:cxn>
                <a:cxn ang="0">
                  <a:pos x="55" y="200"/>
                </a:cxn>
                <a:cxn ang="0">
                  <a:pos x="57" y="206"/>
                </a:cxn>
                <a:cxn ang="0">
                  <a:pos x="63" y="211"/>
                </a:cxn>
                <a:cxn ang="0">
                  <a:pos x="69" y="220"/>
                </a:cxn>
                <a:cxn ang="0">
                  <a:pos x="72" y="220"/>
                </a:cxn>
                <a:cxn ang="0">
                  <a:pos x="72" y="220"/>
                </a:cxn>
                <a:cxn ang="0">
                  <a:pos x="75" y="217"/>
                </a:cxn>
                <a:cxn ang="0">
                  <a:pos x="77" y="211"/>
                </a:cxn>
                <a:cxn ang="0">
                  <a:pos x="86" y="206"/>
                </a:cxn>
                <a:cxn ang="0">
                  <a:pos x="86" y="203"/>
                </a:cxn>
                <a:cxn ang="0">
                  <a:pos x="89" y="197"/>
                </a:cxn>
                <a:cxn ang="0">
                  <a:pos x="95" y="194"/>
                </a:cxn>
                <a:cxn ang="0">
                  <a:pos x="97" y="188"/>
                </a:cxn>
                <a:cxn ang="0">
                  <a:pos x="100" y="183"/>
                </a:cxn>
                <a:cxn ang="0">
                  <a:pos x="103" y="180"/>
                </a:cxn>
                <a:cxn ang="0">
                  <a:pos x="109" y="171"/>
                </a:cxn>
                <a:cxn ang="0">
                  <a:pos x="112" y="166"/>
                </a:cxn>
                <a:cxn ang="0">
                  <a:pos x="115" y="160"/>
                </a:cxn>
                <a:cxn ang="0">
                  <a:pos x="117" y="151"/>
                </a:cxn>
                <a:cxn ang="0">
                  <a:pos x="120" y="146"/>
                </a:cxn>
                <a:cxn ang="0">
                  <a:pos x="126" y="137"/>
                </a:cxn>
                <a:cxn ang="0">
                  <a:pos x="129" y="128"/>
                </a:cxn>
                <a:cxn ang="0">
                  <a:pos x="132" y="120"/>
                </a:cxn>
                <a:cxn ang="0">
                  <a:pos x="135" y="111"/>
                </a:cxn>
                <a:cxn ang="0">
                  <a:pos x="137" y="103"/>
                </a:cxn>
                <a:cxn ang="0">
                  <a:pos x="140" y="97"/>
                </a:cxn>
                <a:cxn ang="0">
                  <a:pos x="140" y="91"/>
                </a:cxn>
                <a:cxn ang="0">
                  <a:pos x="140" y="89"/>
                </a:cxn>
                <a:cxn ang="0">
                  <a:pos x="143" y="83"/>
                </a:cxn>
                <a:cxn ang="0">
                  <a:pos x="143" y="77"/>
                </a:cxn>
                <a:cxn ang="0">
                  <a:pos x="143" y="74"/>
                </a:cxn>
                <a:cxn ang="0">
                  <a:pos x="146" y="69"/>
                </a:cxn>
                <a:cxn ang="0">
                  <a:pos x="146" y="63"/>
                </a:cxn>
                <a:cxn ang="0">
                  <a:pos x="146" y="57"/>
                </a:cxn>
                <a:cxn ang="0">
                  <a:pos x="149" y="51"/>
                </a:cxn>
                <a:cxn ang="0">
                  <a:pos x="149" y="46"/>
                </a:cxn>
                <a:cxn ang="0">
                  <a:pos x="149" y="40"/>
                </a:cxn>
                <a:cxn ang="0">
                  <a:pos x="149" y="34"/>
                </a:cxn>
                <a:cxn ang="0">
                  <a:pos x="149" y="29"/>
                </a:cxn>
                <a:cxn ang="0">
                  <a:pos x="149" y="23"/>
                </a:cxn>
                <a:cxn ang="0">
                  <a:pos x="149" y="17"/>
                </a:cxn>
                <a:cxn ang="0">
                  <a:pos x="149" y="17"/>
                </a:cxn>
              </a:cxnLst>
              <a:rect l="0" t="0" r="r" b="b"/>
              <a:pathLst>
                <a:path w="149" h="220">
                  <a:moveTo>
                    <a:pt x="149" y="17"/>
                  </a:moveTo>
                  <a:lnTo>
                    <a:pt x="66" y="0"/>
                  </a:lnTo>
                  <a:lnTo>
                    <a:pt x="0" y="100"/>
                  </a:lnTo>
                  <a:lnTo>
                    <a:pt x="0" y="106"/>
                  </a:lnTo>
                  <a:lnTo>
                    <a:pt x="3" y="111"/>
                  </a:lnTo>
                  <a:lnTo>
                    <a:pt x="6" y="117"/>
                  </a:lnTo>
                  <a:lnTo>
                    <a:pt x="9" y="123"/>
                  </a:lnTo>
                  <a:lnTo>
                    <a:pt x="12" y="128"/>
                  </a:lnTo>
                  <a:lnTo>
                    <a:pt x="12" y="137"/>
                  </a:lnTo>
                  <a:lnTo>
                    <a:pt x="15" y="140"/>
                  </a:lnTo>
                  <a:lnTo>
                    <a:pt x="20" y="148"/>
                  </a:lnTo>
                  <a:lnTo>
                    <a:pt x="20" y="154"/>
                  </a:lnTo>
                  <a:lnTo>
                    <a:pt x="23" y="157"/>
                  </a:lnTo>
                  <a:lnTo>
                    <a:pt x="29" y="163"/>
                  </a:lnTo>
                  <a:lnTo>
                    <a:pt x="32" y="168"/>
                  </a:lnTo>
                  <a:lnTo>
                    <a:pt x="37" y="177"/>
                  </a:lnTo>
                  <a:lnTo>
                    <a:pt x="43" y="186"/>
                  </a:lnTo>
                  <a:lnTo>
                    <a:pt x="49" y="194"/>
                  </a:lnTo>
                  <a:lnTo>
                    <a:pt x="55" y="200"/>
                  </a:lnTo>
                  <a:lnTo>
                    <a:pt x="57" y="206"/>
                  </a:lnTo>
                  <a:lnTo>
                    <a:pt x="63" y="211"/>
                  </a:lnTo>
                  <a:lnTo>
                    <a:pt x="69" y="220"/>
                  </a:lnTo>
                  <a:lnTo>
                    <a:pt x="72" y="220"/>
                  </a:lnTo>
                  <a:lnTo>
                    <a:pt x="72" y="220"/>
                  </a:lnTo>
                  <a:lnTo>
                    <a:pt x="75" y="217"/>
                  </a:lnTo>
                  <a:lnTo>
                    <a:pt x="77" y="211"/>
                  </a:lnTo>
                  <a:lnTo>
                    <a:pt x="86" y="206"/>
                  </a:lnTo>
                  <a:lnTo>
                    <a:pt x="86" y="203"/>
                  </a:lnTo>
                  <a:lnTo>
                    <a:pt x="89" y="197"/>
                  </a:lnTo>
                  <a:lnTo>
                    <a:pt x="95" y="194"/>
                  </a:lnTo>
                  <a:lnTo>
                    <a:pt x="97" y="188"/>
                  </a:lnTo>
                  <a:lnTo>
                    <a:pt x="100" y="183"/>
                  </a:lnTo>
                  <a:lnTo>
                    <a:pt x="103" y="180"/>
                  </a:lnTo>
                  <a:lnTo>
                    <a:pt x="109" y="171"/>
                  </a:lnTo>
                  <a:lnTo>
                    <a:pt x="112" y="166"/>
                  </a:lnTo>
                  <a:lnTo>
                    <a:pt x="115" y="160"/>
                  </a:lnTo>
                  <a:lnTo>
                    <a:pt x="117" y="151"/>
                  </a:lnTo>
                  <a:lnTo>
                    <a:pt x="120" y="146"/>
                  </a:lnTo>
                  <a:lnTo>
                    <a:pt x="126" y="137"/>
                  </a:lnTo>
                  <a:lnTo>
                    <a:pt x="129" y="128"/>
                  </a:lnTo>
                  <a:lnTo>
                    <a:pt x="132" y="120"/>
                  </a:lnTo>
                  <a:lnTo>
                    <a:pt x="135" y="111"/>
                  </a:lnTo>
                  <a:lnTo>
                    <a:pt x="137" y="103"/>
                  </a:lnTo>
                  <a:lnTo>
                    <a:pt x="140" y="97"/>
                  </a:lnTo>
                  <a:lnTo>
                    <a:pt x="140" y="91"/>
                  </a:lnTo>
                  <a:lnTo>
                    <a:pt x="140" y="89"/>
                  </a:lnTo>
                  <a:lnTo>
                    <a:pt x="143" y="83"/>
                  </a:lnTo>
                  <a:lnTo>
                    <a:pt x="143" y="77"/>
                  </a:lnTo>
                  <a:lnTo>
                    <a:pt x="143" y="74"/>
                  </a:lnTo>
                  <a:lnTo>
                    <a:pt x="146" y="69"/>
                  </a:lnTo>
                  <a:lnTo>
                    <a:pt x="146" y="63"/>
                  </a:lnTo>
                  <a:lnTo>
                    <a:pt x="146" y="57"/>
                  </a:lnTo>
                  <a:lnTo>
                    <a:pt x="149" y="51"/>
                  </a:lnTo>
                  <a:lnTo>
                    <a:pt x="149" y="46"/>
                  </a:lnTo>
                  <a:lnTo>
                    <a:pt x="149" y="40"/>
                  </a:lnTo>
                  <a:lnTo>
                    <a:pt x="149" y="34"/>
                  </a:lnTo>
                  <a:lnTo>
                    <a:pt x="149" y="29"/>
                  </a:lnTo>
                  <a:lnTo>
                    <a:pt x="149" y="23"/>
                  </a:lnTo>
                  <a:lnTo>
                    <a:pt x="149" y="17"/>
                  </a:lnTo>
                  <a:lnTo>
                    <a:pt x="149" y="17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6488113" y="2774950"/>
              <a:ext cx="268287" cy="458788"/>
            </a:xfrm>
            <a:custGeom>
              <a:avLst/>
              <a:gdLst/>
              <a:ahLst/>
              <a:cxnLst>
                <a:cxn ang="0">
                  <a:pos x="94" y="3"/>
                </a:cxn>
                <a:cxn ang="0">
                  <a:pos x="103" y="12"/>
                </a:cxn>
                <a:cxn ang="0">
                  <a:pos x="114" y="26"/>
                </a:cxn>
                <a:cxn ang="0">
                  <a:pos x="120" y="35"/>
                </a:cxn>
                <a:cxn ang="0">
                  <a:pos x="129" y="46"/>
                </a:cxn>
                <a:cxn ang="0">
                  <a:pos x="134" y="58"/>
                </a:cxn>
                <a:cxn ang="0">
                  <a:pos x="143" y="72"/>
                </a:cxn>
                <a:cxn ang="0">
                  <a:pos x="149" y="89"/>
                </a:cxn>
                <a:cxn ang="0">
                  <a:pos x="154" y="106"/>
                </a:cxn>
                <a:cxn ang="0">
                  <a:pos x="154" y="115"/>
                </a:cxn>
                <a:cxn ang="0">
                  <a:pos x="157" y="123"/>
                </a:cxn>
                <a:cxn ang="0">
                  <a:pos x="160" y="135"/>
                </a:cxn>
                <a:cxn ang="0">
                  <a:pos x="163" y="146"/>
                </a:cxn>
                <a:cxn ang="0">
                  <a:pos x="166" y="158"/>
                </a:cxn>
                <a:cxn ang="0">
                  <a:pos x="166" y="169"/>
                </a:cxn>
                <a:cxn ang="0">
                  <a:pos x="166" y="180"/>
                </a:cxn>
                <a:cxn ang="0">
                  <a:pos x="169" y="195"/>
                </a:cxn>
                <a:cxn ang="0">
                  <a:pos x="169" y="198"/>
                </a:cxn>
                <a:cxn ang="0">
                  <a:pos x="154" y="212"/>
                </a:cxn>
                <a:cxn ang="0">
                  <a:pos x="140" y="223"/>
                </a:cxn>
                <a:cxn ang="0">
                  <a:pos x="126" y="235"/>
                </a:cxn>
                <a:cxn ang="0">
                  <a:pos x="106" y="246"/>
                </a:cxn>
                <a:cxn ang="0">
                  <a:pos x="97" y="252"/>
                </a:cxn>
                <a:cxn ang="0">
                  <a:pos x="86" y="258"/>
                </a:cxn>
                <a:cxn ang="0">
                  <a:pos x="77" y="263"/>
                </a:cxn>
                <a:cxn ang="0">
                  <a:pos x="66" y="269"/>
                </a:cxn>
                <a:cxn ang="0">
                  <a:pos x="54" y="275"/>
                </a:cxn>
                <a:cxn ang="0">
                  <a:pos x="43" y="278"/>
                </a:cxn>
                <a:cxn ang="0">
                  <a:pos x="29" y="283"/>
                </a:cxn>
                <a:cxn ang="0">
                  <a:pos x="17" y="289"/>
                </a:cxn>
                <a:cxn ang="0">
                  <a:pos x="12" y="275"/>
                </a:cxn>
                <a:cxn ang="0">
                  <a:pos x="9" y="263"/>
                </a:cxn>
                <a:cxn ang="0">
                  <a:pos x="6" y="249"/>
                </a:cxn>
                <a:cxn ang="0">
                  <a:pos x="3" y="235"/>
                </a:cxn>
                <a:cxn ang="0">
                  <a:pos x="0" y="220"/>
                </a:cxn>
                <a:cxn ang="0">
                  <a:pos x="0" y="203"/>
                </a:cxn>
                <a:cxn ang="0">
                  <a:pos x="3" y="189"/>
                </a:cxn>
                <a:cxn ang="0">
                  <a:pos x="6" y="172"/>
                </a:cxn>
                <a:cxn ang="0">
                  <a:pos x="6" y="160"/>
                </a:cxn>
                <a:cxn ang="0">
                  <a:pos x="9" y="149"/>
                </a:cxn>
                <a:cxn ang="0">
                  <a:pos x="12" y="140"/>
                </a:cxn>
                <a:cxn ang="0">
                  <a:pos x="14" y="129"/>
                </a:cxn>
                <a:cxn ang="0">
                  <a:pos x="17" y="118"/>
                </a:cxn>
                <a:cxn ang="0">
                  <a:pos x="20" y="109"/>
                </a:cxn>
                <a:cxn ang="0">
                  <a:pos x="26" y="92"/>
                </a:cxn>
                <a:cxn ang="0">
                  <a:pos x="34" y="75"/>
                </a:cxn>
                <a:cxn ang="0">
                  <a:pos x="40" y="63"/>
                </a:cxn>
                <a:cxn ang="0">
                  <a:pos x="49" y="49"/>
                </a:cxn>
                <a:cxn ang="0">
                  <a:pos x="54" y="40"/>
                </a:cxn>
                <a:cxn ang="0">
                  <a:pos x="63" y="29"/>
                </a:cxn>
                <a:cxn ang="0">
                  <a:pos x="69" y="20"/>
                </a:cxn>
                <a:cxn ang="0">
                  <a:pos x="80" y="9"/>
                </a:cxn>
                <a:cxn ang="0">
                  <a:pos x="89" y="0"/>
                </a:cxn>
                <a:cxn ang="0">
                  <a:pos x="92" y="0"/>
                </a:cxn>
              </a:cxnLst>
              <a:rect l="0" t="0" r="r" b="b"/>
              <a:pathLst>
                <a:path w="169" h="289">
                  <a:moveTo>
                    <a:pt x="92" y="0"/>
                  </a:moveTo>
                  <a:lnTo>
                    <a:pt x="94" y="3"/>
                  </a:lnTo>
                  <a:lnTo>
                    <a:pt x="97" y="6"/>
                  </a:lnTo>
                  <a:lnTo>
                    <a:pt x="103" y="12"/>
                  </a:lnTo>
                  <a:lnTo>
                    <a:pt x="109" y="18"/>
                  </a:lnTo>
                  <a:lnTo>
                    <a:pt x="114" y="26"/>
                  </a:lnTo>
                  <a:lnTo>
                    <a:pt x="117" y="29"/>
                  </a:lnTo>
                  <a:lnTo>
                    <a:pt x="120" y="35"/>
                  </a:lnTo>
                  <a:lnTo>
                    <a:pt x="123" y="40"/>
                  </a:lnTo>
                  <a:lnTo>
                    <a:pt x="129" y="46"/>
                  </a:lnTo>
                  <a:lnTo>
                    <a:pt x="132" y="52"/>
                  </a:lnTo>
                  <a:lnTo>
                    <a:pt x="134" y="58"/>
                  </a:lnTo>
                  <a:lnTo>
                    <a:pt x="137" y="66"/>
                  </a:lnTo>
                  <a:lnTo>
                    <a:pt x="143" y="72"/>
                  </a:lnTo>
                  <a:lnTo>
                    <a:pt x="143" y="80"/>
                  </a:lnTo>
                  <a:lnTo>
                    <a:pt x="149" y="89"/>
                  </a:lnTo>
                  <a:lnTo>
                    <a:pt x="149" y="98"/>
                  </a:lnTo>
                  <a:lnTo>
                    <a:pt x="154" y="106"/>
                  </a:lnTo>
                  <a:lnTo>
                    <a:pt x="154" y="109"/>
                  </a:lnTo>
                  <a:lnTo>
                    <a:pt x="154" y="115"/>
                  </a:lnTo>
                  <a:lnTo>
                    <a:pt x="157" y="120"/>
                  </a:lnTo>
                  <a:lnTo>
                    <a:pt x="157" y="123"/>
                  </a:lnTo>
                  <a:lnTo>
                    <a:pt x="157" y="129"/>
                  </a:lnTo>
                  <a:lnTo>
                    <a:pt x="160" y="135"/>
                  </a:lnTo>
                  <a:lnTo>
                    <a:pt x="160" y="140"/>
                  </a:lnTo>
                  <a:lnTo>
                    <a:pt x="163" y="146"/>
                  </a:lnTo>
                  <a:lnTo>
                    <a:pt x="163" y="152"/>
                  </a:lnTo>
                  <a:lnTo>
                    <a:pt x="166" y="158"/>
                  </a:lnTo>
                  <a:lnTo>
                    <a:pt x="166" y="163"/>
                  </a:lnTo>
                  <a:lnTo>
                    <a:pt x="166" y="169"/>
                  </a:lnTo>
                  <a:lnTo>
                    <a:pt x="166" y="175"/>
                  </a:lnTo>
                  <a:lnTo>
                    <a:pt x="166" y="180"/>
                  </a:lnTo>
                  <a:lnTo>
                    <a:pt x="169" y="189"/>
                  </a:lnTo>
                  <a:lnTo>
                    <a:pt x="169" y="195"/>
                  </a:lnTo>
                  <a:lnTo>
                    <a:pt x="169" y="198"/>
                  </a:lnTo>
                  <a:lnTo>
                    <a:pt x="169" y="198"/>
                  </a:lnTo>
                  <a:lnTo>
                    <a:pt x="163" y="203"/>
                  </a:lnTo>
                  <a:lnTo>
                    <a:pt x="154" y="212"/>
                  </a:lnTo>
                  <a:lnTo>
                    <a:pt x="149" y="215"/>
                  </a:lnTo>
                  <a:lnTo>
                    <a:pt x="140" y="223"/>
                  </a:lnTo>
                  <a:lnTo>
                    <a:pt x="132" y="229"/>
                  </a:lnTo>
                  <a:lnTo>
                    <a:pt x="126" y="235"/>
                  </a:lnTo>
                  <a:lnTo>
                    <a:pt x="114" y="240"/>
                  </a:lnTo>
                  <a:lnTo>
                    <a:pt x="106" y="246"/>
                  </a:lnTo>
                  <a:lnTo>
                    <a:pt x="103" y="249"/>
                  </a:lnTo>
                  <a:lnTo>
                    <a:pt x="97" y="252"/>
                  </a:lnTo>
                  <a:lnTo>
                    <a:pt x="92" y="255"/>
                  </a:lnTo>
                  <a:lnTo>
                    <a:pt x="86" y="258"/>
                  </a:lnTo>
                  <a:lnTo>
                    <a:pt x="80" y="260"/>
                  </a:lnTo>
                  <a:lnTo>
                    <a:pt x="77" y="263"/>
                  </a:lnTo>
                  <a:lnTo>
                    <a:pt x="72" y="266"/>
                  </a:lnTo>
                  <a:lnTo>
                    <a:pt x="66" y="269"/>
                  </a:lnTo>
                  <a:lnTo>
                    <a:pt x="60" y="272"/>
                  </a:lnTo>
                  <a:lnTo>
                    <a:pt x="54" y="275"/>
                  </a:lnTo>
                  <a:lnTo>
                    <a:pt x="46" y="278"/>
                  </a:lnTo>
                  <a:lnTo>
                    <a:pt x="43" y="278"/>
                  </a:lnTo>
                  <a:lnTo>
                    <a:pt x="34" y="280"/>
                  </a:lnTo>
                  <a:lnTo>
                    <a:pt x="29" y="283"/>
                  </a:lnTo>
                  <a:lnTo>
                    <a:pt x="23" y="286"/>
                  </a:lnTo>
                  <a:lnTo>
                    <a:pt x="17" y="289"/>
                  </a:lnTo>
                  <a:lnTo>
                    <a:pt x="14" y="280"/>
                  </a:lnTo>
                  <a:lnTo>
                    <a:pt x="12" y="275"/>
                  </a:lnTo>
                  <a:lnTo>
                    <a:pt x="9" y="269"/>
                  </a:lnTo>
                  <a:lnTo>
                    <a:pt x="9" y="263"/>
                  </a:lnTo>
                  <a:lnTo>
                    <a:pt x="6" y="255"/>
                  </a:lnTo>
                  <a:lnTo>
                    <a:pt x="6" y="249"/>
                  </a:lnTo>
                  <a:lnTo>
                    <a:pt x="3" y="240"/>
                  </a:lnTo>
                  <a:lnTo>
                    <a:pt x="3" y="235"/>
                  </a:lnTo>
                  <a:lnTo>
                    <a:pt x="3" y="226"/>
                  </a:lnTo>
                  <a:lnTo>
                    <a:pt x="0" y="220"/>
                  </a:lnTo>
                  <a:lnTo>
                    <a:pt x="0" y="212"/>
                  </a:lnTo>
                  <a:lnTo>
                    <a:pt x="0" y="203"/>
                  </a:lnTo>
                  <a:lnTo>
                    <a:pt x="0" y="198"/>
                  </a:lnTo>
                  <a:lnTo>
                    <a:pt x="3" y="189"/>
                  </a:lnTo>
                  <a:lnTo>
                    <a:pt x="3" y="180"/>
                  </a:lnTo>
                  <a:lnTo>
                    <a:pt x="6" y="172"/>
                  </a:lnTo>
                  <a:lnTo>
                    <a:pt x="6" y="166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9" y="149"/>
                  </a:lnTo>
                  <a:lnTo>
                    <a:pt x="9" y="143"/>
                  </a:lnTo>
                  <a:lnTo>
                    <a:pt x="12" y="140"/>
                  </a:lnTo>
                  <a:lnTo>
                    <a:pt x="12" y="135"/>
                  </a:lnTo>
                  <a:lnTo>
                    <a:pt x="14" y="129"/>
                  </a:lnTo>
                  <a:lnTo>
                    <a:pt x="14" y="123"/>
                  </a:lnTo>
                  <a:lnTo>
                    <a:pt x="17" y="118"/>
                  </a:lnTo>
                  <a:lnTo>
                    <a:pt x="17" y="115"/>
                  </a:lnTo>
                  <a:lnTo>
                    <a:pt x="20" y="109"/>
                  </a:lnTo>
                  <a:lnTo>
                    <a:pt x="23" y="100"/>
                  </a:lnTo>
                  <a:lnTo>
                    <a:pt x="26" y="92"/>
                  </a:lnTo>
                  <a:lnTo>
                    <a:pt x="29" y="83"/>
                  </a:lnTo>
                  <a:lnTo>
                    <a:pt x="34" y="75"/>
                  </a:lnTo>
                  <a:lnTo>
                    <a:pt x="37" y="69"/>
                  </a:lnTo>
                  <a:lnTo>
                    <a:pt x="40" y="63"/>
                  </a:lnTo>
                  <a:lnTo>
                    <a:pt x="43" y="55"/>
                  </a:lnTo>
                  <a:lnTo>
                    <a:pt x="49" y="49"/>
                  </a:lnTo>
                  <a:lnTo>
                    <a:pt x="52" y="43"/>
                  </a:lnTo>
                  <a:lnTo>
                    <a:pt x="54" y="40"/>
                  </a:lnTo>
                  <a:lnTo>
                    <a:pt x="57" y="35"/>
                  </a:lnTo>
                  <a:lnTo>
                    <a:pt x="63" y="29"/>
                  </a:lnTo>
                  <a:lnTo>
                    <a:pt x="66" y="23"/>
                  </a:lnTo>
                  <a:lnTo>
                    <a:pt x="69" y="20"/>
                  </a:lnTo>
                  <a:lnTo>
                    <a:pt x="74" y="15"/>
                  </a:lnTo>
                  <a:lnTo>
                    <a:pt x="80" y="9"/>
                  </a:lnTo>
                  <a:lnTo>
                    <a:pt x="86" y="3"/>
                  </a:lnTo>
                  <a:lnTo>
                    <a:pt x="89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5826125" y="3079750"/>
              <a:ext cx="993775" cy="58738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626" y="37"/>
                </a:cxn>
                <a:cxn ang="0">
                  <a:pos x="626" y="0"/>
                </a:cxn>
                <a:cxn ang="0">
                  <a:pos x="0" y="0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626" h="37">
                  <a:moveTo>
                    <a:pt x="0" y="37"/>
                  </a:moveTo>
                  <a:lnTo>
                    <a:pt x="626" y="37"/>
                  </a:lnTo>
                  <a:lnTo>
                    <a:pt x="626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6284913" y="2608263"/>
              <a:ext cx="58737" cy="992188"/>
            </a:xfrm>
            <a:custGeom>
              <a:avLst/>
              <a:gdLst/>
              <a:ahLst/>
              <a:cxnLst>
                <a:cxn ang="0">
                  <a:pos x="37" y="625"/>
                </a:cxn>
                <a:cxn ang="0">
                  <a:pos x="37" y="0"/>
                </a:cxn>
                <a:cxn ang="0">
                  <a:pos x="0" y="0"/>
                </a:cxn>
                <a:cxn ang="0">
                  <a:pos x="0" y="625"/>
                </a:cxn>
                <a:cxn ang="0">
                  <a:pos x="37" y="625"/>
                </a:cxn>
                <a:cxn ang="0">
                  <a:pos x="37" y="625"/>
                </a:cxn>
              </a:cxnLst>
              <a:rect l="0" t="0" r="r" b="b"/>
              <a:pathLst>
                <a:path w="37" h="625">
                  <a:moveTo>
                    <a:pt x="37" y="625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625"/>
                  </a:lnTo>
                  <a:lnTo>
                    <a:pt x="37" y="625"/>
                  </a:lnTo>
                  <a:lnTo>
                    <a:pt x="37" y="6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5622925" y="3409950"/>
              <a:ext cx="225425" cy="703263"/>
            </a:xfrm>
            <a:custGeom>
              <a:avLst/>
              <a:gdLst/>
              <a:ahLst/>
              <a:cxnLst>
                <a:cxn ang="0">
                  <a:pos x="139" y="52"/>
                </a:cxn>
                <a:cxn ang="0">
                  <a:pos x="128" y="66"/>
                </a:cxn>
                <a:cxn ang="0">
                  <a:pos x="114" y="80"/>
                </a:cxn>
                <a:cxn ang="0">
                  <a:pos x="100" y="106"/>
                </a:cxn>
                <a:cxn ang="0">
                  <a:pos x="91" y="120"/>
                </a:cxn>
                <a:cxn ang="0">
                  <a:pos x="82" y="137"/>
                </a:cxn>
                <a:cxn ang="0">
                  <a:pos x="74" y="155"/>
                </a:cxn>
                <a:cxn ang="0">
                  <a:pos x="68" y="175"/>
                </a:cxn>
                <a:cxn ang="0">
                  <a:pos x="62" y="195"/>
                </a:cxn>
                <a:cxn ang="0">
                  <a:pos x="57" y="217"/>
                </a:cxn>
                <a:cxn ang="0">
                  <a:pos x="54" y="240"/>
                </a:cxn>
                <a:cxn ang="0">
                  <a:pos x="54" y="266"/>
                </a:cxn>
                <a:cxn ang="0">
                  <a:pos x="51" y="292"/>
                </a:cxn>
                <a:cxn ang="0">
                  <a:pos x="54" y="323"/>
                </a:cxn>
                <a:cxn ang="0">
                  <a:pos x="60" y="352"/>
                </a:cxn>
                <a:cxn ang="0">
                  <a:pos x="68" y="383"/>
                </a:cxn>
                <a:cxn ang="0">
                  <a:pos x="77" y="417"/>
                </a:cxn>
                <a:cxn ang="0">
                  <a:pos x="71" y="434"/>
                </a:cxn>
                <a:cxn ang="0">
                  <a:pos x="54" y="437"/>
                </a:cxn>
                <a:cxn ang="0">
                  <a:pos x="45" y="423"/>
                </a:cxn>
                <a:cxn ang="0">
                  <a:pos x="40" y="406"/>
                </a:cxn>
                <a:cxn ang="0">
                  <a:pos x="31" y="386"/>
                </a:cxn>
                <a:cxn ang="0">
                  <a:pos x="22" y="366"/>
                </a:cxn>
                <a:cxn ang="0">
                  <a:pos x="17" y="343"/>
                </a:cxn>
                <a:cxn ang="0">
                  <a:pos x="8" y="317"/>
                </a:cxn>
                <a:cxn ang="0">
                  <a:pos x="2" y="292"/>
                </a:cxn>
                <a:cxn ang="0">
                  <a:pos x="2" y="269"/>
                </a:cxn>
                <a:cxn ang="0">
                  <a:pos x="0" y="255"/>
                </a:cxn>
                <a:cxn ang="0">
                  <a:pos x="0" y="237"/>
                </a:cxn>
                <a:cxn ang="0">
                  <a:pos x="0" y="223"/>
                </a:cxn>
                <a:cxn ang="0">
                  <a:pos x="0" y="209"/>
                </a:cxn>
                <a:cxn ang="0">
                  <a:pos x="2" y="195"/>
                </a:cxn>
                <a:cxn ang="0">
                  <a:pos x="2" y="169"/>
                </a:cxn>
                <a:cxn ang="0">
                  <a:pos x="5" y="149"/>
                </a:cxn>
                <a:cxn ang="0">
                  <a:pos x="11" y="129"/>
                </a:cxn>
                <a:cxn ang="0">
                  <a:pos x="14" y="112"/>
                </a:cxn>
                <a:cxn ang="0">
                  <a:pos x="17" y="97"/>
                </a:cxn>
                <a:cxn ang="0">
                  <a:pos x="22" y="83"/>
                </a:cxn>
                <a:cxn ang="0">
                  <a:pos x="28" y="66"/>
                </a:cxn>
                <a:cxn ang="0">
                  <a:pos x="40" y="43"/>
                </a:cxn>
                <a:cxn ang="0">
                  <a:pos x="48" y="29"/>
                </a:cxn>
                <a:cxn ang="0">
                  <a:pos x="60" y="17"/>
                </a:cxn>
                <a:cxn ang="0">
                  <a:pos x="77" y="3"/>
                </a:cxn>
                <a:cxn ang="0">
                  <a:pos x="82" y="0"/>
                </a:cxn>
              </a:cxnLst>
              <a:rect l="0" t="0" r="r" b="b"/>
              <a:pathLst>
                <a:path w="142" h="443">
                  <a:moveTo>
                    <a:pt x="82" y="0"/>
                  </a:moveTo>
                  <a:lnTo>
                    <a:pt x="142" y="52"/>
                  </a:lnTo>
                  <a:lnTo>
                    <a:pt x="139" y="52"/>
                  </a:lnTo>
                  <a:lnTo>
                    <a:pt x="137" y="57"/>
                  </a:lnTo>
                  <a:lnTo>
                    <a:pt x="131" y="60"/>
                  </a:lnTo>
                  <a:lnTo>
                    <a:pt x="128" y="66"/>
                  </a:lnTo>
                  <a:lnTo>
                    <a:pt x="122" y="69"/>
                  </a:lnTo>
                  <a:lnTo>
                    <a:pt x="119" y="75"/>
                  </a:lnTo>
                  <a:lnTo>
                    <a:pt x="114" y="80"/>
                  </a:lnTo>
                  <a:lnTo>
                    <a:pt x="108" y="89"/>
                  </a:lnTo>
                  <a:lnTo>
                    <a:pt x="102" y="97"/>
                  </a:lnTo>
                  <a:lnTo>
                    <a:pt x="100" y="106"/>
                  </a:lnTo>
                  <a:lnTo>
                    <a:pt x="94" y="109"/>
                  </a:lnTo>
                  <a:lnTo>
                    <a:pt x="91" y="115"/>
                  </a:lnTo>
                  <a:lnTo>
                    <a:pt x="91" y="120"/>
                  </a:lnTo>
                  <a:lnTo>
                    <a:pt x="88" y="126"/>
                  </a:lnTo>
                  <a:lnTo>
                    <a:pt x="85" y="132"/>
                  </a:lnTo>
                  <a:lnTo>
                    <a:pt x="82" y="137"/>
                  </a:lnTo>
                  <a:lnTo>
                    <a:pt x="80" y="143"/>
                  </a:lnTo>
                  <a:lnTo>
                    <a:pt x="77" y="149"/>
                  </a:lnTo>
                  <a:lnTo>
                    <a:pt x="74" y="155"/>
                  </a:lnTo>
                  <a:lnTo>
                    <a:pt x="74" y="160"/>
                  </a:lnTo>
                  <a:lnTo>
                    <a:pt x="71" y="166"/>
                  </a:lnTo>
                  <a:lnTo>
                    <a:pt x="68" y="175"/>
                  </a:lnTo>
                  <a:lnTo>
                    <a:pt x="65" y="180"/>
                  </a:lnTo>
                  <a:lnTo>
                    <a:pt x="62" y="186"/>
                  </a:lnTo>
                  <a:lnTo>
                    <a:pt x="62" y="195"/>
                  </a:lnTo>
                  <a:lnTo>
                    <a:pt x="60" y="203"/>
                  </a:lnTo>
                  <a:lnTo>
                    <a:pt x="57" y="209"/>
                  </a:lnTo>
                  <a:lnTo>
                    <a:pt x="57" y="217"/>
                  </a:lnTo>
                  <a:lnTo>
                    <a:pt x="54" y="223"/>
                  </a:lnTo>
                  <a:lnTo>
                    <a:pt x="54" y="232"/>
                  </a:lnTo>
                  <a:lnTo>
                    <a:pt x="54" y="240"/>
                  </a:lnTo>
                  <a:lnTo>
                    <a:pt x="54" y="249"/>
                  </a:lnTo>
                  <a:lnTo>
                    <a:pt x="54" y="257"/>
                  </a:lnTo>
                  <a:lnTo>
                    <a:pt x="54" y="266"/>
                  </a:lnTo>
                  <a:lnTo>
                    <a:pt x="51" y="275"/>
                  </a:lnTo>
                  <a:lnTo>
                    <a:pt x="51" y="283"/>
                  </a:lnTo>
                  <a:lnTo>
                    <a:pt x="51" y="292"/>
                  </a:lnTo>
                  <a:lnTo>
                    <a:pt x="54" y="303"/>
                  </a:lnTo>
                  <a:lnTo>
                    <a:pt x="54" y="312"/>
                  </a:lnTo>
                  <a:lnTo>
                    <a:pt x="54" y="323"/>
                  </a:lnTo>
                  <a:lnTo>
                    <a:pt x="57" y="332"/>
                  </a:lnTo>
                  <a:lnTo>
                    <a:pt x="57" y="343"/>
                  </a:lnTo>
                  <a:lnTo>
                    <a:pt x="60" y="352"/>
                  </a:lnTo>
                  <a:lnTo>
                    <a:pt x="62" y="363"/>
                  </a:lnTo>
                  <a:lnTo>
                    <a:pt x="65" y="372"/>
                  </a:lnTo>
                  <a:lnTo>
                    <a:pt x="68" y="383"/>
                  </a:lnTo>
                  <a:lnTo>
                    <a:pt x="71" y="394"/>
                  </a:lnTo>
                  <a:lnTo>
                    <a:pt x="74" y="406"/>
                  </a:lnTo>
                  <a:lnTo>
                    <a:pt x="77" y="417"/>
                  </a:lnTo>
                  <a:lnTo>
                    <a:pt x="82" y="429"/>
                  </a:lnTo>
                  <a:lnTo>
                    <a:pt x="77" y="432"/>
                  </a:lnTo>
                  <a:lnTo>
                    <a:pt x="71" y="434"/>
                  </a:lnTo>
                  <a:lnTo>
                    <a:pt x="62" y="437"/>
                  </a:lnTo>
                  <a:lnTo>
                    <a:pt x="57" y="443"/>
                  </a:lnTo>
                  <a:lnTo>
                    <a:pt x="54" y="437"/>
                  </a:lnTo>
                  <a:lnTo>
                    <a:pt x="51" y="434"/>
                  </a:lnTo>
                  <a:lnTo>
                    <a:pt x="48" y="429"/>
                  </a:lnTo>
                  <a:lnTo>
                    <a:pt x="45" y="423"/>
                  </a:lnTo>
                  <a:lnTo>
                    <a:pt x="42" y="417"/>
                  </a:lnTo>
                  <a:lnTo>
                    <a:pt x="42" y="412"/>
                  </a:lnTo>
                  <a:lnTo>
                    <a:pt x="40" y="406"/>
                  </a:lnTo>
                  <a:lnTo>
                    <a:pt x="37" y="400"/>
                  </a:lnTo>
                  <a:lnTo>
                    <a:pt x="34" y="392"/>
                  </a:lnTo>
                  <a:lnTo>
                    <a:pt x="31" y="386"/>
                  </a:lnTo>
                  <a:lnTo>
                    <a:pt x="28" y="380"/>
                  </a:lnTo>
                  <a:lnTo>
                    <a:pt x="25" y="372"/>
                  </a:lnTo>
                  <a:lnTo>
                    <a:pt x="22" y="366"/>
                  </a:lnTo>
                  <a:lnTo>
                    <a:pt x="20" y="357"/>
                  </a:lnTo>
                  <a:lnTo>
                    <a:pt x="17" y="349"/>
                  </a:lnTo>
                  <a:lnTo>
                    <a:pt x="17" y="343"/>
                  </a:lnTo>
                  <a:lnTo>
                    <a:pt x="14" y="334"/>
                  </a:lnTo>
                  <a:lnTo>
                    <a:pt x="11" y="326"/>
                  </a:lnTo>
                  <a:lnTo>
                    <a:pt x="8" y="317"/>
                  </a:lnTo>
                  <a:lnTo>
                    <a:pt x="8" y="309"/>
                  </a:lnTo>
                  <a:lnTo>
                    <a:pt x="5" y="300"/>
                  </a:lnTo>
                  <a:lnTo>
                    <a:pt x="2" y="292"/>
                  </a:lnTo>
                  <a:lnTo>
                    <a:pt x="2" y="280"/>
                  </a:lnTo>
                  <a:lnTo>
                    <a:pt x="2" y="272"/>
                  </a:lnTo>
                  <a:lnTo>
                    <a:pt x="2" y="269"/>
                  </a:lnTo>
                  <a:lnTo>
                    <a:pt x="0" y="263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0" y="249"/>
                  </a:lnTo>
                  <a:lnTo>
                    <a:pt x="0" y="243"/>
                  </a:lnTo>
                  <a:lnTo>
                    <a:pt x="0" y="237"/>
                  </a:lnTo>
                  <a:lnTo>
                    <a:pt x="0" y="235"/>
                  </a:lnTo>
                  <a:lnTo>
                    <a:pt x="0" y="229"/>
                  </a:lnTo>
                  <a:lnTo>
                    <a:pt x="0" y="223"/>
                  </a:lnTo>
                  <a:lnTo>
                    <a:pt x="0" y="220"/>
                  </a:lnTo>
                  <a:lnTo>
                    <a:pt x="0" y="215"/>
                  </a:lnTo>
                  <a:lnTo>
                    <a:pt x="0" y="209"/>
                  </a:lnTo>
                  <a:lnTo>
                    <a:pt x="0" y="203"/>
                  </a:lnTo>
                  <a:lnTo>
                    <a:pt x="2" y="197"/>
                  </a:lnTo>
                  <a:lnTo>
                    <a:pt x="2" y="195"/>
                  </a:lnTo>
                  <a:lnTo>
                    <a:pt x="2" y="186"/>
                  </a:lnTo>
                  <a:lnTo>
                    <a:pt x="2" y="177"/>
                  </a:lnTo>
                  <a:lnTo>
                    <a:pt x="2" y="169"/>
                  </a:lnTo>
                  <a:lnTo>
                    <a:pt x="5" y="163"/>
                  </a:lnTo>
                  <a:lnTo>
                    <a:pt x="5" y="155"/>
                  </a:lnTo>
                  <a:lnTo>
                    <a:pt x="5" y="149"/>
                  </a:lnTo>
                  <a:lnTo>
                    <a:pt x="8" y="143"/>
                  </a:lnTo>
                  <a:lnTo>
                    <a:pt x="8" y="137"/>
                  </a:lnTo>
                  <a:lnTo>
                    <a:pt x="11" y="129"/>
                  </a:lnTo>
                  <a:lnTo>
                    <a:pt x="11" y="123"/>
                  </a:lnTo>
                  <a:lnTo>
                    <a:pt x="11" y="117"/>
                  </a:lnTo>
                  <a:lnTo>
                    <a:pt x="14" y="112"/>
                  </a:lnTo>
                  <a:lnTo>
                    <a:pt x="14" y="106"/>
                  </a:lnTo>
                  <a:lnTo>
                    <a:pt x="17" y="100"/>
                  </a:lnTo>
                  <a:lnTo>
                    <a:pt x="17" y="97"/>
                  </a:lnTo>
                  <a:lnTo>
                    <a:pt x="20" y="92"/>
                  </a:lnTo>
                  <a:lnTo>
                    <a:pt x="20" y="86"/>
                  </a:lnTo>
                  <a:lnTo>
                    <a:pt x="22" y="83"/>
                  </a:lnTo>
                  <a:lnTo>
                    <a:pt x="25" y="77"/>
                  </a:lnTo>
                  <a:lnTo>
                    <a:pt x="25" y="75"/>
                  </a:lnTo>
                  <a:lnTo>
                    <a:pt x="28" y="66"/>
                  </a:lnTo>
                  <a:lnTo>
                    <a:pt x="34" y="57"/>
                  </a:lnTo>
                  <a:lnTo>
                    <a:pt x="37" y="49"/>
                  </a:lnTo>
                  <a:lnTo>
                    <a:pt x="40" y="43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48" y="29"/>
                  </a:lnTo>
                  <a:lnTo>
                    <a:pt x="54" y="23"/>
                  </a:lnTo>
                  <a:lnTo>
                    <a:pt x="57" y="17"/>
                  </a:lnTo>
                  <a:lnTo>
                    <a:pt x="60" y="17"/>
                  </a:lnTo>
                  <a:lnTo>
                    <a:pt x="65" y="9"/>
                  </a:lnTo>
                  <a:lnTo>
                    <a:pt x="71" y="6"/>
                  </a:lnTo>
                  <a:lnTo>
                    <a:pt x="77" y="3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5781675" y="3568700"/>
              <a:ext cx="239712" cy="725488"/>
            </a:xfrm>
            <a:custGeom>
              <a:avLst/>
              <a:gdLst/>
              <a:ahLst/>
              <a:cxnLst>
                <a:cxn ang="0">
                  <a:pos x="148" y="57"/>
                </a:cxn>
                <a:cxn ang="0">
                  <a:pos x="137" y="69"/>
                </a:cxn>
                <a:cxn ang="0">
                  <a:pos x="122" y="86"/>
                </a:cxn>
                <a:cxn ang="0">
                  <a:pos x="111" y="100"/>
                </a:cxn>
                <a:cxn ang="0">
                  <a:pos x="102" y="115"/>
                </a:cxn>
                <a:cxn ang="0">
                  <a:pos x="94" y="132"/>
                </a:cxn>
                <a:cxn ang="0">
                  <a:pos x="85" y="149"/>
                </a:cxn>
                <a:cxn ang="0">
                  <a:pos x="79" y="169"/>
                </a:cxn>
                <a:cxn ang="0">
                  <a:pos x="71" y="186"/>
                </a:cxn>
                <a:cxn ang="0">
                  <a:pos x="65" y="212"/>
                </a:cxn>
                <a:cxn ang="0">
                  <a:pos x="59" y="234"/>
                </a:cxn>
                <a:cxn ang="0">
                  <a:pos x="57" y="260"/>
                </a:cxn>
                <a:cxn ang="0">
                  <a:pos x="54" y="286"/>
                </a:cxn>
                <a:cxn ang="0">
                  <a:pos x="54" y="314"/>
                </a:cxn>
                <a:cxn ang="0">
                  <a:pos x="57" y="343"/>
                </a:cxn>
                <a:cxn ang="0">
                  <a:pos x="62" y="374"/>
                </a:cxn>
                <a:cxn ang="0">
                  <a:pos x="71" y="409"/>
                </a:cxn>
                <a:cxn ang="0">
                  <a:pos x="79" y="443"/>
                </a:cxn>
                <a:cxn ang="0">
                  <a:pos x="62" y="454"/>
                </a:cxn>
                <a:cxn ang="0">
                  <a:pos x="48" y="446"/>
                </a:cxn>
                <a:cxn ang="0">
                  <a:pos x="42" y="426"/>
                </a:cxn>
                <a:cxn ang="0">
                  <a:pos x="34" y="409"/>
                </a:cxn>
                <a:cxn ang="0">
                  <a:pos x="25" y="386"/>
                </a:cxn>
                <a:cxn ang="0">
                  <a:pos x="19" y="360"/>
                </a:cxn>
                <a:cxn ang="0">
                  <a:pos x="14" y="337"/>
                </a:cxn>
                <a:cxn ang="0">
                  <a:pos x="8" y="309"/>
                </a:cxn>
                <a:cxn ang="0">
                  <a:pos x="5" y="294"/>
                </a:cxn>
                <a:cxn ang="0">
                  <a:pos x="2" y="274"/>
                </a:cxn>
                <a:cxn ang="0">
                  <a:pos x="0" y="257"/>
                </a:cxn>
                <a:cxn ang="0">
                  <a:pos x="0" y="243"/>
                </a:cxn>
                <a:cxn ang="0">
                  <a:pos x="0" y="229"/>
                </a:cxn>
                <a:cxn ang="0">
                  <a:pos x="2" y="214"/>
                </a:cxn>
                <a:cxn ang="0">
                  <a:pos x="2" y="197"/>
                </a:cxn>
                <a:cxn ang="0">
                  <a:pos x="5" y="180"/>
                </a:cxn>
                <a:cxn ang="0">
                  <a:pos x="8" y="160"/>
                </a:cxn>
                <a:cxn ang="0">
                  <a:pos x="11" y="143"/>
                </a:cxn>
                <a:cxn ang="0">
                  <a:pos x="14" y="126"/>
                </a:cxn>
                <a:cxn ang="0">
                  <a:pos x="19" y="112"/>
                </a:cxn>
                <a:cxn ang="0">
                  <a:pos x="22" y="97"/>
                </a:cxn>
                <a:cxn ang="0">
                  <a:pos x="28" y="83"/>
                </a:cxn>
                <a:cxn ang="0">
                  <a:pos x="39" y="60"/>
                </a:cxn>
                <a:cxn ang="0">
                  <a:pos x="51" y="43"/>
                </a:cxn>
                <a:cxn ang="0">
                  <a:pos x="59" y="26"/>
                </a:cxn>
                <a:cxn ang="0">
                  <a:pos x="77" y="9"/>
                </a:cxn>
                <a:cxn ang="0">
                  <a:pos x="85" y="0"/>
                </a:cxn>
              </a:cxnLst>
              <a:rect l="0" t="0" r="r" b="b"/>
              <a:pathLst>
                <a:path w="151" h="457">
                  <a:moveTo>
                    <a:pt x="88" y="0"/>
                  </a:moveTo>
                  <a:lnTo>
                    <a:pt x="151" y="55"/>
                  </a:lnTo>
                  <a:lnTo>
                    <a:pt x="148" y="57"/>
                  </a:lnTo>
                  <a:lnTo>
                    <a:pt x="145" y="60"/>
                  </a:lnTo>
                  <a:lnTo>
                    <a:pt x="139" y="63"/>
                  </a:lnTo>
                  <a:lnTo>
                    <a:pt x="137" y="69"/>
                  </a:lnTo>
                  <a:lnTo>
                    <a:pt x="131" y="72"/>
                  </a:lnTo>
                  <a:lnTo>
                    <a:pt x="128" y="80"/>
                  </a:lnTo>
                  <a:lnTo>
                    <a:pt x="122" y="86"/>
                  </a:lnTo>
                  <a:lnTo>
                    <a:pt x="117" y="95"/>
                  </a:lnTo>
                  <a:lnTo>
                    <a:pt x="114" y="97"/>
                  </a:lnTo>
                  <a:lnTo>
                    <a:pt x="111" y="100"/>
                  </a:lnTo>
                  <a:lnTo>
                    <a:pt x="108" y="106"/>
                  </a:lnTo>
                  <a:lnTo>
                    <a:pt x="105" y="112"/>
                  </a:lnTo>
                  <a:lnTo>
                    <a:pt x="102" y="115"/>
                  </a:lnTo>
                  <a:lnTo>
                    <a:pt x="99" y="120"/>
                  </a:lnTo>
                  <a:lnTo>
                    <a:pt x="97" y="126"/>
                  </a:lnTo>
                  <a:lnTo>
                    <a:pt x="94" y="132"/>
                  </a:lnTo>
                  <a:lnTo>
                    <a:pt x="91" y="137"/>
                  </a:lnTo>
                  <a:lnTo>
                    <a:pt x="88" y="143"/>
                  </a:lnTo>
                  <a:lnTo>
                    <a:pt x="85" y="149"/>
                  </a:lnTo>
                  <a:lnTo>
                    <a:pt x="85" y="155"/>
                  </a:lnTo>
                  <a:lnTo>
                    <a:pt x="79" y="160"/>
                  </a:lnTo>
                  <a:lnTo>
                    <a:pt x="79" y="169"/>
                  </a:lnTo>
                  <a:lnTo>
                    <a:pt x="77" y="175"/>
                  </a:lnTo>
                  <a:lnTo>
                    <a:pt x="74" y="180"/>
                  </a:lnTo>
                  <a:lnTo>
                    <a:pt x="71" y="186"/>
                  </a:lnTo>
                  <a:lnTo>
                    <a:pt x="68" y="194"/>
                  </a:lnTo>
                  <a:lnTo>
                    <a:pt x="68" y="203"/>
                  </a:lnTo>
                  <a:lnTo>
                    <a:pt x="65" y="212"/>
                  </a:lnTo>
                  <a:lnTo>
                    <a:pt x="62" y="217"/>
                  </a:lnTo>
                  <a:lnTo>
                    <a:pt x="62" y="226"/>
                  </a:lnTo>
                  <a:lnTo>
                    <a:pt x="59" y="234"/>
                  </a:lnTo>
                  <a:lnTo>
                    <a:pt x="59" y="243"/>
                  </a:lnTo>
                  <a:lnTo>
                    <a:pt x="57" y="249"/>
                  </a:lnTo>
                  <a:lnTo>
                    <a:pt x="57" y="260"/>
                  </a:lnTo>
                  <a:lnTo>
                    <a:pt x="57" y="269"/>
                  </a:lnTo>
                  <a:lnTo>
                    <a:pt x="57" y="277"/>
                  </a:lnTo>
                  <a:lnTo>
                    <a:pt x="54" y="286"/>
                  </a:lnTo>
                  <a:lnTo>
                    <a:pt x="54" y="294"/>
                  </a:lnTo>
                  <a:lnTo>
                    <a:pt x="54" y="303"/>
                  </a:lnTo>
                  <a:lnTo>
                    <a:pt x="54" y="314"/>
                  </a:lnTo>
                  <a:lnTo>
                    <a:pt x="54" y="323"/>
                  </a:lnTo>
                  <a:lnTo>
                    <a:pt x="57" y="334"/>
                  </a:lnTo>
                  <a:lnTo>
                    <a:pt x="57" y="343"/>
                  </a:lnTo>
                  <a:lnTo>
                    <a:pt x="59" y="354"/>
                  </a:lnTo>
                  <a:lnTo>
                    <a:pt x="59" y="366"/>
                  </a:lnTo>
                  <a:lnTo>
                    <a:pt x="62" y="374"/>
                  </a:lnTo>
                  <a:lnTo>
                    <a:pt x="65" y="386"/>
                  </a:lnTo>
                  <a:lnTo>
                    <a:pt x="68" y="397"/>
                  </a:lnTo>
                  <a:lnTo>
                    <a:pt x="71" y="409"/>
                  </a:lnTo>
                  <a:lnTo>
                    <a:pt x="71" y="420"/>
                  </a:lnTo>
                  <a:lnTo>
                    <a:pt x="77" y="432"/>
                  </a:lnTo>
                  <a:lnTo>
                    <a:pt x="79" y="443"/>
                  </a:lnTo>
                  <a:lnTo>
                    <a:pt x="74" y="446"/>
                  </a:lnTo>
                  <a:lnTo>
                    <a:pt x="68" y="449"/>
                  </a:lnTo>
                  <a:lnTo>
                    <a:pt x="62" y="454"/>
                  </a:lnTo>
                  <a:lnTo>
                    <a:pt x="54" y="457"/>
                  </a:lnTo>
                  <a:lnTo>
                    <a:pt x="51" y="452"/>
                  </a:lnTo>
                  <a:lnTo>
                    <a:pt x="48" y="446"/>
                  </a:lnTo>
                  <a:lnTo>
                    <a:pt x="45" y="440"/>
                  </a:lnTo>
                  <a:lnTo>
                    <a:pt x="45" y="434"/>
                  </a:lnTo>
                  <a:lnTo>
                    <a:pt x="42" y="426"/>
                  </a:lnTo>
                  <a:lnTo>
                    <a:pt x="39" y="420"/>
                  </a:lnTo>
                  <a:lnTo>
                    <a:pt x="37" y="414"/>
                  </a:lnTo>
                  <a:lnTo>
                    <a:pt x="34" y="409"/>
                  </a:lnTo>
                  <a:lnTo>
                    <a:pt x="31" y="400"/>
                  </a:lnTo>
                  <a:lnTo>
                    <a:pt x="28" y="392"/>
                  </a:lnTo>
                  <a:lnTo>
                    <a:pt x="25" y="386"/>
                  </a:lnTo>
                  <a:lnTo>
                    <a:pt x="22" y="377"/>
                  </a:lnTo>
                  <a:lnTo>
                    <a:pt x="22" y="369"/>
                  </a:lnTo>
                  <a:lnTo>
                    <a:pt x="19" y="360"/>
                  </a:lnTo>
                  <a:lnTo>
                    <a:pt x="17" y="354"/>
                  </a:lnTo>
                  <a:lnTo>
                    <a:pt x="14" y="346"/>
                  </a:lnTo>
                  <a:lnTo>
                    <a:pt x="14" y="337"/>
                  </a:lnTo>
                  <a:lnTo>
                    <a:pt x="11" y="329"/>
                  </a:lnTo>
                  <a:lnTo>
                    <a:pt x="8" y="317"/>
                  </a:lnTo>
                  <a:lnTo>
                    <a:pt x="8" y="309"/>
                  </a:lnTo>
                  <a:lnTo>
                    <a:pt x="5" y="306"/>
                  </a:lnTo>
                  <a:lnTo>
                    <a:pt x="5" y="300"/>
                  </a:lnTo>
                  <a:lnTo>
                    <a:pt x="5" y="294"/>
                  </a:lnTo>
                  <a:lnTo>
                    <a:pt x="5" y="292"/>
                  </a:lnTo>
                  <a:lnTo>
                    <a:pt x="2" y="283"/>
                  </a:lnTo>
                  <a:lnTo>
                    <a:pt x="2" y="274"/>
                  </a:lnTo>
                  <a:lnTo>
                    <a:pt x="2" y="269"/>
                  </a:lnTo>
                  <a:lnTo>
                    <a:pt x="2" y="263"/>
                  </a:lnTo>
                  <a:lnTo>
                    <a:pt x="0" y="257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0" y="243"/>
                  </a:lnTo>
                  <a:lnTo>
                    <a:pt x="0" y="237"/>
                  </a:lnTo>
                  <a:lnTo>
                    <a:pt x="0" y="234"/>
                  </a:lnTo>
                  <a:lnTo>
                    <a:pt x="0" y="229"/>
                  </a:lnTo>
                  <a:lnTo>
                    <a:pt x="0" y="223"/>
                  </a:lnTo>
                  <a:lnTo>
                    <a:pt x="0" y="220"/>
                  </a:lnTo>
                  <a:lnTo>
                    <a:pt x="2" y="214"/>
                  </a:lnTo>
                  <a:lnTo>
                    <a:pt x="2" y="209"/>
                  </a:lnTo>
                  <a:lnTo>
                    <a:pt x="2" y="203"/>
                  </a:lnTo>
                  <a:lnTo>
                    <a:pt x="2" y="197"/>
                  </a:lnTo>
                  <a:lnTo>
                    <a:pt x="5" y="194"/>
                  </a:lnTo>
                  <a:lnTo>
                    <a:pt x="5" y="186"/>
                  </a:lnTo>
                  <a:lnTo>
                    <a:pt x="5" y="180"/>
                  </a:lnTo>
                  <a:lnTo>
                    <a:pt x="5" y="172"/>
                  </a:lnTo>
                  <a:lnTo>
                    <a:pt x="5" y="169"/>
                  </a:lnTo>
                  <a:lnTo>
                    <a:pt x="8" y="160"/>
                  </a:lnTo>
                  <a:lnTo>
                    <a:pt x="8" y="155"/>
                  </a:lnTo>
                  <a:lnTo>
                    <a:pt x="8" y="149"/>
                  </a:lnTo>
                  <a:lnTo>
                    <a:pt x="11" y="143"/>
                  </a:lnTo>
                  <a:lnTo>
                    <a:pt x="11" y="137"/>
                  </a:lnTo>
                  <a:lnTo>
                    <a:pt x="14" y="132"/>
                  </a:lnTo>
                  <a:lnTo>
                    <a:pt x="14" y="126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19" y="112"/>
                  </a:lnTo>
                  <a:lnTo>
                    <a:pt x="19" y="106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25" y="92"/>
                  </a:lnTo>
                  <a:lnTo>
                    <a:pt x="28" y="89"/>
                  </a:lnTo>
                  <a:lnTo>
                    <a:pt x="28" y="83"/>
                  </a:lnTo>
                  <a:lnTo>
                    <a:pt x="31" y="75"/>
                  </a:lnTo>
                  <a:lnTo>
                    <a:pt x="37" y="69"/>
                  </a:lnTo>
                  <a:lnTo>
                    <a:pt x="39" y="60"/>
                  </a:lnTo>
                  <a:lnTo>
                    <a:pt x="42" y="55"/>
                  </a:lnTo>
                  <a:lnTo>
                    <a:pt x="45" y="49"/>
                  </a:lnTo>
                  <a:lnTo>
                    <a:pt x="51" y="43"/>
                  </a:lnTo>
                  <a:lnTo>
                    <a:pt x="54" y="37"/>
                  </a:lnTo>
                  <a:lnTo>
                    <a:pt x="57" y="32"/>
                  </a:lnTo>
                  <a:lnTo>
                    <a:pt x="59" y="26"/>
                  </a:lnTo>
                  <a:lnTo>
                    <a:pt x="65" y="23"/>
                  </a:lnTo>
                  <a:lnTo>
                    <a:pt x="71" y="15"/>
                  </a:lnTo>
                  <a:lnTo>
                    <a:pt x="77" y="9"/>
                  </a:lnTo>
                  <a:lnTo>
                    <a:pt x="79" y="3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6507163" y="4403725"/>
              <a:ext cx="139700" cy="10795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88" y="68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88" h="68">
                  <a:moveTo>
                    <a:pt x="0" y="68"/>
                  </a:moveTo>
                  <a:lnTo>
                    <a:pt x="88" y="68"/>
                  </a:lnTo>
                  <a:lnTo>
                    <a:pt x="88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6819900" y="4408488"/>
              <a:ext cx="144462" cy="112713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91" y="71"/>
                </a:cxn>
                <a:cxn ang="0">
                  <a:pos x="91" y="0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0" y="71"/>
                </a:cxn>
              </a:cxnLst>
              <a:rect l="0" t="0" r="r" b="b"/>
              <a:pathLst>
                <a:path w="91" h="71">
                  <a:moveTo>
                    <a:pt x="0" y="71"/>
                  </a:moveTo>
                  <a:lnTo>
                    <a:pt x="91" y="71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6661150" y="4589463"/>
              <a:ext cx="139700" cy="112713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88" y="71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0" y="71"/>
                </a:cxn>
              </a:cxnLst>
              <a:rect l="0" t="0" r="r" b="b"/>
              <a:pathLst>
                <a:path w="88" h="71">
                  <a:moveTo>
                    <a:pt x="0" y="71"/>
                  </a:moveTo>
                  <a:lnTo>
                    <a:pt x="88" y="71"/>
                  </a:lnTo>
                  <a:lnTo>
                    <a:pt x="88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6415088" y="4213225"/>
              <a:ext cx="127000" cy="104775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80" y="66"/>
                </a:cxn>
                <a:cxn ang="0">
                  <a:pos x="80" y="0"/>
                </a:cxn>
                <a:cxn ang="0">
                  <a:pos x="0" y="0"/>
                </a:cxn>
                <a:cxn ang="0">
                  <a:pos x="0" y="66"/>
                </a:cxn>
                <a:cxn ang="0">
                  <a:pos x="0" y="66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80" y="66"/>
                  </a:lnTo>
                  <a:lnTo>
                    <a:pt x="8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6673850" y="4217988"/>
              <a:ext cx="131762" cy="100013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83" y="63"/>
                </a:cxn>
                <a:cxn ang="0">
                  <a:pos x="83" y="0"/>
                </a:cxn>
                <a:cxn ang="0">
                  <a:pos x="0" y="0"/>
                </a:cxn>
                <a:cxn ang="0">
                  <a:pos x="0" y="63"/>
                </a:cxn>
                <a:cxn ang="0">
                  <a:pos x="0" y="63"/>
                </a:cxn>
              </a:cxnLst>
              <a:rect l="0" t="0" r="r" b="b"/>
              <a:pathLst>
                <a:path w="83" h="63">
                  <a:moveTo>
                    <a:pt x="0" y="63"/>
                  </a:moveTo>
                  <a:lnTo>
                    <a:pt x="83" y="63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6937375" y="4217988"/>
              <a:ext cx="131762" cy="103188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83" y="65"/>
                </a:cxn>
                <a:cxn ang="0">
                  <a:pos x="83" y="0"/>
                </a:cxn>
                <a:cxn ang="0">
                  <a:pos x="0" y="0"/>
                </a:cxn>
                <a:cxn ang="0">
                  <a:pos x="0" y="65"/>
                </a:cxn>
                <a:cxn ang="0">
                  <a:pos x="0" y="65"/>
                </a:cxn>
              </a:cxnLst>
              <a:rect l="0" t="0" r="r" b="b"/>
              <a:pathLst>
                <a:path w="83" h="65">
                  <a:moveTo>
                    <a:pt x="0" y="65"/>
                  </a:moveTo>
                  <a:lnTo>
                    <a:pt x="83" y="6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6578600" y="3592513"/>
              <a:ext cx="336550" cy="203200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12" y="128"/>
                </a:cxn>
                <a:cxn ang="0">
                  <a:pos x="212" y="0"/>
                </a:cxn>
                <a:cxn ang="0">
                  <a:pos x="0" y="0"/>
                </a:cxn>
                <a:cxn ang="0">
                  <a:pos x="0" y="128"/>
                </a:cxn>
                <a:cxn ang="0">
                  <a:pos x="0" y="128"/>
                </a:cxn>
              </a:cxnLst>
              <a:rect l="0" t="0" r="r" b="b"/>
              <a:pathLst>
                <a:path w="212" h="128">
                  <a:moveTo>
                    <a:pt x="0" y="128"/>
                  </a:moveTo>
                  <a:lnTo>
                    <a:pt x="212" y="128"/>
                  </a:lnTo>
                  <a:lnTo>
                    <a:pt x="212" y="0"/>
                  </a:lnTo>
                  <a:lnTo>
                    <a:pt x="0" y="0"/>
                  </a:lnTo>
                  <a:lnTo>
                    <a:pt x="0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6450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accent1"/>
                </a:solidFill>
              </a:rPr>
              <a:t>2/3 of 24</a:t>
            </a:r>
            <a:endParaRPr lang="en-US" sz="9600" dirty="0">
              <a:solidFill>
                <a:schemeClr val="accent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Divide by denominator; then multiply answer by numerator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2/3 of 24</a:t>
            </a:r>
          </a:p>
          <a:p>
            <a:pPr>
              <a:buNone/>
            </a:pPr>
            <a:r>
              <a:rPr lang="en-US" sz="4400" dirty="0" smtClean="0"/>
              <a:t>24 ÷ 3 = 8</a:t>
            </a:r>
          </a:p>
          <a:p>
            <a:pPr>
              <a:buNone/>
            </a:pPr>
            <a:r>
              <a:rPr lang="en-US" sz="4400" dirty="0" smtClean="0"/>
              <a:t>8 x 2 = 16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Pam scored 16 points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4648200" y="1752600"/>
          <a:ext cx="4038600" cy="45720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346200"/>
                <a:gridCol w="1346200"/>
                <a:gridCol w="1346200"/>
              </a:tblGrid>
              <a:tr h="571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Divide by denominator; then multiply answer by numerator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340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3/5 of 25		     6/8 of 24</a:t>
            </a:r>
            <a:endParaRPr lang="en-US" sz="4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try it now! Divide by the denominator and multiply the answer by the numerator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340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3/5 of 25		     6/8 of 24</a:t>
            </a:r>
          </a:p>
          <a:p>
            <a:pPr>
              <a:buNone/>
            </a:pPr>
            <a:r>
              <a:rPr lang="en-US" sz="4400" dirty="0" smtClean="0"/>
              <a:t>25 ÷ 5 = 5	     64 ÷ 8= 8</a:t>
            </a:r>
          </a:p>
          <a:p>
            <a:pPr>
              <a:buNone/>
            </a:pPr>
            <a:r>
              <a:rPr lang="en-US" sz="4400" dirty="0" smtClean="0"/>
              <a:t>5 x 3 = </a:t>
            </a:r>
            <a:r>
              <a:rPr lang="en-US" sz="4400" dirty="0" smtClean="0">
                <a:solidFill>
                  <a:srgbClr val="FF0000"/>
                </a:solidFill>
              </a:rPr>
              <a:t>15</a:t>
            </a:r>
            <a:r>
              <a:rPr lang="en-US" sz="4400" dirty="0" smtClean="0"/>
              <a:t>        8 x 6 = </a:t>
            </a:r>
            <a:r>
              <a:rPr lang="en-US" sz="4400" dirty="0" smtClean="0">
                <a:solidFill>
                  <a:srgbClr val="FF0000"/>
                </a:solidFill>
              </a:rPr>
              <a:t>48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try it now! Divide by the denominator and multiply the answer by the numerator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4/8 of 64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42   32   48   30</a:t>
            </a:r>
            <a:endParaRPr lang="en-US" sz="4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correct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4/8 of 64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42   </a:t>
            </a:r>
            <a:r>
              <a:rPr lang="en-US" sz="4400" dirty="0" smtClean="0">
                <a:solidFill>
                  <a:schemeClr val="accent2"/>
                </a:solidFill>
              </a:rPr>
              <a:t>32</a:t>
            </a:r>
            <a:r>
              <a:rPr lang="en-US" sz="4400" dirty="0" smtClean="0"/>
              <a:t>   48   </a:t>
            </a:r>
            <a:r>
              <a:rPr lang="en-US" sz="4400" dirty="0" smtClean="0">
                <a:solidFill>
                  <a:schemeClr val="accent2"/>
                </a:solidFill>
              </a:rPr>
              <a:t>30</a:t>
            </a:r>
            <a:endParaRPr lang="en-US" sz="4400" dirty="0">
              <a:solidFill>
                <a:schemeClr val="accent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correct answer</a:t>
            </a:r>
            <a:endParaRPr lang="en-US" dirty="0"/>
          </a:p>
        </p:txBody>
      </p:sp>
      <p:sp>
        <p:nvSpPr>
          <p:cNvPr id="7" name="Heart 6"/>
          <p:cNvSpPr/>
          <p:nvPr/>
        </p:nvSpPr>
        <p:spPr>
          <a:xfrm>
            <a:off x="4800600" y="3352800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z="4400" dirty="0" smtClean="0"/>
              <a:t>Divide by the _____________ 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4400" dirty="0" smtClean="0"/>
              <a:t>Then multiply your answer by the  _____________ .</a:t>
            </a:r>
            <a:endParaRPr lang="en-US" sz="4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 the two steps: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</TotalTime>
  <Words>186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Slide 1</vt:lpstr>
      <vt:lpstr>Finding a fraction of a whole number involves using the math operations of division and multiplication</vt:lpstr>
      <vt:lpstr>Divide by denominator; then multiply answer by numerator</vt:lpstr>
      <vt:lpstr>Divide by denominator; then multiply answer by numerator</vt:lpstr>
      <vt:lpstr>You try it now! Divide by the denominator and multiply the answer by the numerator</vt:lpstr>
      <vt:lpstr>You try it now! Divide by the denominator and multiply the answer by the numerator</vt:lpstr>
      <vt:lpstr>Find the correct answer</vt:lpstr>
      <vt:lpstr>Find the correct answer</vt:lpstr>
      <vt:lpstr>Don’t forget the two steps:</vt:lpstr>
      <vt:lpstr>Divide by the denominator.  Then, multiply your answer by the numerator.</vt:lpstr>
      <vt:lpstr>Now try some practice problems.</vt:lpstr>
      <vt:lpstr>Math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Brooklyn College</dc:creator>
  <cp:lastModifiedBy>Brooklyn College</cp:lastModifiedBy>
  <cp:revision>23</cp:revision>
  <dcterms:created xsi:type="dcterms:W3CDTF">2010-07-15T22:16:18Z</dcterms:created>
  <dcterms:modified xsi:type="dcterms:W3CDTF">2010-07-16T00:00:49Z</dcterms:modified>
</cp:coreProperties>
</file>